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29"/>
  </p:handoutMasterIdLst>
  <p:sldIdLst>
    <p:sldId id="273" r:id="rId3"/>
    <p:sldId id="433" r:id="rId4"/>
    <p:sldId id="404" r:id="rId5"/>
    <p:sldId id="436" r:id="rId7"/>
    <p:sldId id="437" r:id="rId8"/>
    <p:sldId id="441" r:id="rId9"/>
    <p:sldId id="435" r:id="rId10"/>
    <p:sldId id="442" r:id="rId11"/>
    <p:sldId id="456" r:id="rId12"/>
    <p:sldId id="457" r:id="rId13"/>
    <p:sldId id="458" r:id="rId14"/>
    <p:sldId id="467" r:id="rId15"/>
    <p:sldId id="459" r:id="rId16"/>
    <p:sldId id="465" r:id="rId17"/>
    <p:sldId id="464" r:id="rId18"/>
    <p:sldId id="462" r:id="rId19"/>
    <p:sldId id="463" r:id="rId20"/>
    <p:sldId id="466" r:id="rId21"/>
    <p:sldId id="460" r:id="rId22"/>
    <p:sldId id="461" r:id="rId23"/>
    <p:sldId id="468" r:id="rId24"/>
    <p:sldId id="469" r:id="rId25"/>
    <p:sldId id="422" r:id="rId26"/>
    <p:sldId id="432" r:id="rId27"/>
    <p:sldId id="417" r:id="rId2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89C603-9B80-4E47-850B-F662D262D82C}">
          <p14:sldIdLst>
            <p14:sldId id="273"/>
            <p14:sldId id="433"/>
            <p14:sldId id="404"/>
            <p14:sldId id="436"/>
            <p14:sldId id="437"/>
            <p14:sldId id="441"/>
            <p14:sldId id="435"/>
            <p14:sldId id="442"/>
            <p14:sldId id="456"/>
            <p14:sldId id="457"/>
            <p14:sldId id="458"/>
            <p14:sldId id="467"/>
            <p14:sldId id="459"/>
            <p14:sldId id="465"/>
            <p14:sldId id="464"/>
            <p14:sldId id="462"/>
            <p14:sldId id="463"/>
            <p14:sldId id="466"/>
            <p14:sldId id="460"/>
            <p14:sldId id="461"/>
            <p14:sldId id="468"/>
            <p14:sldId id="469"/>
            <p14:sldId id="422"/>
            <p14:sldId id="432"/>
            <p14:sldId id="417"/>
          </p14:sldIdLst>
        </p14:section>
        <p14:section name="Closing Slide" id="{8E0A16A9-81F4-4EFA-B3C4-8E54316C9882}">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ch, Molly L" initials="KM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3300"/>
    <a:srgbClr val="FF3300"/>
    <a:srgbClr val="C05131"/>
    <a:srgbClr val="007681"/>
    <a:srgbClr val="509E2F"/>
    <a:srgbClr val="0076A5"/>
    <a:srgbClr val="E1E1E1"/>
    <a:srgbClr val="939393"/>
    <a:srgbClr val="6E6E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91111" autoAdjust="0"/>
  </p:normalViewPr>
  <p:slideViewPr>
    <p:cSldViewPr snapToGrid="0" snapToObjects="1">
      <p:cViewPr varScale="1">
        <p:scale>
          <a:sx n="112" d="100"/>
          <a:sy n="112" d="100"/>
        </p:scale>
        <p:origin x="163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103" tIns="48052" rIns="96103" bIns="48052"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103" tIns="48052" rIns="96103" bIns="48052" rtlCol="0"/>
          <a:lstStyle>
            <a:lvl1pPr algn="r">
              <a:defRPr sz="1300"/>
            </a:lvl1pPr>
          </a:lstStyle>
          <a:p>
            <a:fld id="{B9C12EE5-8B6E-45F9-9579-BE7EF53F7C9F}" type="datetimeFigureOut">
              <a:rPr lang="en-US" smtClean="0"/>
            </a:fld>
            <a:endParaRPr lang="en-US" dirty="0"/>
          </a:p>
        </p:txBody>
      </p:sp>
      <p:sp>
        <p:nvSpPr>
          <p:cNvPr id="4" name="Footer Placeholder 3"/>
          <p:cNvSpPr>
            <a:spLocks noGrp="1"/>
          </p:cNvSpPr>
          <p:nvPr>
            <p:ph type="ftr" sz="quarter" idx="2"/>
          </p:nvPr>
        </p:nvSpPr>
        <p:spPr>
          <a:xfrm>
            <a:off x="0" y="9119473"/>
            <a:ext cx="3169920" cy="480060"/>
          </a:xfrm>
          <a:prstGeom prst="rect">
            <a:avLst/>
          </a:prstGeom>
        </p:spPr>
        <p:txBody>
          <a:bodyPr vert="horz" lIns="96103" tIns="48052" rIns="96103" bIns="48052"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3"/>
            <a:ext cx="3169920" cy="480060"/>
          </a:xfrm>
          <a:prstGeom prst="rect">
            <a:avLst/>
          </a:prstGeom>
        </p:spPr>
        <p:txBody>
          <a:bodyPr vert="horz" lIns="96103" tIns="48052" rIns="96103" bIns="48052" rtlCol="0" anchor="b"/>
          <a:lstStyle>
            <a:lvl1pPr algn="r">
              <a:defRPr sz="1300"/>
            </a:lvl1pPr>
          </a:lstStyle>
          <a:p>
            <a:fld id="{832807FC-3362-40BA-A5C9-723C0A07AB76}"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103" tIns="48052" rIns="96103" bIns="48052"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103" tIns="48052" rIns="96103" bIns="48052" rtlCol="0"/>
          <a:lstStyle>
            <a:lvl1pPr algn="r">
              <a:defRPr sz="1300"/>
            </a:lvl1pPr>
          </a:lstStyle>
          <a:p>
            <a:fld id="{813A17A4-BA09-45F4-B2D4-7487CB1126C4}" type="datetimeFigureOut">
              <a:rPr lang="en-US" smtClean="0"/>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103" tIns="48052" rIns="96103" bIns="48052"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103" tIns="48052" rIns="96103" bIns="48052"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103" tIns="48052" rIns="96103" bIns="4805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103" tIns="48052" rIns="96103" bIns="48052" rtlCol="0" anchor="b"/>
          <a:lstStyle>
            <a:lvl1pPr algn="r">
              <a:defRPr sz="1300"/>
            </a:lvl1pPr>
          </a:lstStyle>
          <a:p>
            <a:fld id="{D3A75928-3C3E-4838-8C20-94922049B58A}"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75928-3C3E-4838-8C20-94922049B58A}" type="slidenum">
              <a:rPr lang="en-US" smtClean="0"/>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p:sp>
      <p:sp>
        <p:nvSpPr>
          <p:cNvPr id="204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0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eaLnBrk="0" hangingPunct="0">
              <a:defRPr sz="2500" b="1">
                <a:solidFill>
                  <a:schemeClr val="tx1"/>
                </a:solidFill>
                <a:latin typeface="Arial" panose="020B0604020202020204" pitchFamily="34" charset="0"/>
                <a:ea typeface="SimSun" panose="02010600030101010101" pitchFamily="2" charset="-122"/>
              </a:defRPr>
            </a:lvl1pPr>
            <a:lvl2pPr marL="772795" indent="-297180" defTabSz="942975" eaLnBrk="0" hangingPunct="0">
              <a:defRPr sz="2500" b="1">
                <a:solidFill>
                  <a:schemeClr val="tx1"/>
                </a:solidFill>
                <a:latin typeface="Arial" panose="020B0604020202020204" pitchFamily="34" charset="0"/>
                <a:ea typeface="SimSun" panose="02010600030101010101" pitchFamily="2" charset="-122"/>
              </a:defRPr>
            </a:lvl2pPr>
            <a:lvl3pPr marL="1188720" indent="-237490" defTabSz="942975" eaLnBrk="0" hangingPunct="0">
              <a:defRPr sz="2500" b="1">
                <a:solidFill>
                  <a:schemeClr val="tx1"/>
                </a:solidFill>
                <a:latin typeface="Arial" panose="020B0604020202020204" pitchFamily="34" charset="0"/>
                <a:ea typeface="SimSun" panose="02010600030101010101" pitchFamily="2" charset="-122"/>
              </a:defRPr>
            </a:lvl3pPr>
            <a:lvl4pPr marL="1664335" indent="-237490" defTabSz="942975" eaLnBrk="0" hangingPunct="0">
              <a:defRPr sz="2500" b="1">
                <a:solidFill>
                  <a:schemeClr val="tx1"/>
                </a:solidFill>
                <a:latin typeface="Arial" panose="020B0604020202020204" pitchFamily="34" charset="0"/>
                <a:ea typeface="SimSun" panose="02010600030101010101" pitchFamily="2" charset="-122"/>
              </a:defRPr>
            </a:lvl4pPr>
            <a:lvl5pPr marL="2139315" indent="-237490" defTabSz="942975" eaLnBrk="0" hangingPunct="0">
              <a:defRPr sz="2500" b="1">
                <a:solidFill>
                  <a:schemeClr val="tx1"/>
                </a:solidFill>
                <a:latin typeface="Arial" panose="020B0604020202020204" pitchFamily="34" charset="0"/>
                <a:ea typeface="SimSun" panose="02010600030101010101" pitchFamily="2" charset="-122"/>
              </a:defRPr>
            </a:lvl5pPr>
            <a:lvl6pPr marL="2614930" indent="-237490" defTabSz="942975" eaLnBrk="0" fontAlgn="base" hangingPunct="0">
              <a:spcBef>
                <a:spcPct val="0"/>
              </a:spcBef>
              <a:spcAft>
                <a:spcPct val="0"/>
              </a:spcAft>
              <a:defRPr sz="2500" b="1">
                <a:solidFill>
                  <a:schemeClr val="tx1"/>
                </a:solidFill>
                <a:latin typeface="Arial" panose="020B0604020202020204" pitchFamily="34" charset="0"/>
                <a:ea typeface="SimSun" panose="02010600030101010101" pitchFamily="2" charset="-122"/>
              </a:defRPr>
            </a:lvl6pPr>
            <a:lvl7pPr marL="3090545" indent="-237490" defTabSz="942975" eaLnBrk="0" fontAlgn="base" hangingPunct="0">
              <a:spcBef>
                <a:spcPct val="0"/>
              </a:spcBef>
              <a:spcAft>
                <a:spcPct val="0"/>
              </a:spcAft>
              <a:defRPr sz="2500" b="1">
                <a:solidFill>
                  <a:schemeClr val="tx1"/>
                </a:solidFill>
                <a:latin typeface="Arial" panose="020B0604020202020204" pitchFamily="34" charset="0"/>
                <a:ea typeface="SimSun" panose="02010600030101010101" pitchFamily="2" charset="-122"/>
              </a:defRPr>
            </a:lvl7pPr>
            <a:lvl8pPr marL="3566160" indent="-237490" defTabSz="942975" eaLnBrk="0" fontAlgn="base" hangingPunct="0">
              <a:spcBef>
                <a:spcPct val="0"/>
              </a:spcBef>
              <a:spcAft>
                <a:spcPct val="0"/>
              </a:spcAft>
              <a:defRPr sz="2500" b="1">
                <a:solidFill>
                  <a:schemeClr val="tx1"/>
                </a:solidFill>
                <a:latin typeface="Arial" panose="020B0604020202020204" pitchFamily="34" charset="0"/>
                <a:ea typeface="SimSun" panose="02010600030101010101" pitchFamily="2" charset="-122"/>
              </a:defRPr>
            </a:lvl8pPr>
            <a:lvl9pPr marL="4041775" indent="-237490" defTabSz="942975" eaLnBrk="0" fontAlgn="base" hangingPunct="0">
              <a:spcBef>
                <a:spcPct val="0"/>
              </a:spcBef>
              <a:spcAft>
                <a:spcPct val="0"/>
              </a:spcAft>
              <a:defRPr sz="2500" b="1">
                <a:solidFill>
                  <a:schemeClr val="tx1"/>
                </a:solidFill>
                <a:latin typeface="Arial" panose="020B0604020202020204" pitchFamily="34" charset="0"/>
                <a:ea typeface="SimSun" panose="02010600030101010101" pitchFamily="2" charset="-122"/>
              </a:defRPr>
            </a:lvl9pPr>
          </a:lstStyle>
          <a:p>
            <a:fld id="{83AA0BAA-BA11-4115-9F20-7661AADC8A5B}" type="slidenum">
              <a:rPr lang="en-US" sz="1300" b="0">
                <a:solidFill>
                  <a:srgbClr val="000000"/>
                </a:solidFill>
                <a:latin typeface="Times New Roman" panose="02020603050405020304" pitchFamily="18" charset="0"/>
              </a:rPr>
            </a:fld>
            <a:endParaRPr lang="en-US" sz="1300" b="0" dirty="0">
              <a:solidFill>
                <a:srgbClr val="000000"/>
              </a:solidFill>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75928-3C3E-4838-8C20-94922049B58A}"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75928-3C3E-4838-8C20-94922049B58A}" type="slidenum">
              <a:rPr lang="en-US" smtClean="0"/>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75928-3C3E-4838-8C20-94922049B58A}" type="slidenum">
              <a:rPr lang="en-US" smtClean="0"/>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75928-3C3E-4838-8C20-94922049B58A}" type="slidenum">
              <a:rPr lang="en-US" smtClean="0"/>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75928-3C3E-4838-8C20-94922049B58A}" type="slidenum">
              <a:rPr lang="en-US" smtClean="0"/>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75928-3C3E-4838-8C20-94922049B58A}" type="slidenum">
              <a:rPr lang="en-US" smtClean="0"/>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Sul portale Web dei fornitori, in inglese, cinese, tedesco, francese, hindi, italiano, spagnolo e turco</a:t>
            </a:r>
            <a:endParaRPr lang="en-US"/>
          </a:p>
          <a:p>
            <a:r>
              <a:rPr lang="en-US"/>
              <a:t>Le guide mostrano le schermate con spiegazioni nelle lingue locali</a:t>
            </a:r>
            <a:endParaRPr lang="en-US"/>
          </a:p>
          <a:p>
            <a:endParaRPr lang="en-US"/>
          </a:p>
        </p:txBody>
      </p:sp>
      <p:sp>
        <p:nvSpPr>
          <p:cNvPr id="4" name="Slide Number Placeholder 3"/>
          <p:cNvSpPr>
            <a:spLocks noGrp="1"/>
          </p:cNvSpPr>
          <p:nvPr>
            <p:ph type="sldNum" sz="quarter" idx="10"/>
          </p:nvPr>
        </p:nvSpPr>
        <p:spPr/>
        <p:txBody>
          <a:bodyPr/>
          <a:lstStyle/>
          <a:p>
            <a:fld id="{D3A75928-3C3E-4838-8C20-94922049B58A}"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p:sp>
      <p:sp>
        <p:nvSpPr>
          <p:cNvPr id="204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0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eaLnBrk="0" hangingPunct="0">
              <a:defRPr sz="2500" b="1">
                <a:solidFill>
                  <a:schemeClr val="tx1"/>
                </a:solidFill>
                <a:latin typeface="Arial" panose="020B0604020202020204" pitchFamily="34" charset="0"/>
                <a:ea typeface="SimSun" panose="02010600030101010101" pitchFamily="2" charset="-122"/>
              </a:defRPr>
            </a:lvl1pPr>
            <a:lvl2pPr marL="772795" indent="-297180" defTabSz="942975" eaLnBrk="0" hangingPunct="0">
              <a:defRPr sz="2500" b="1">
                <a:solidFill>
                  <a:schemeClr val="tx1"/>
                </a:solidFill>
                <a:latin typeface="Arial" panose="020B0604020202020204" pitchFamily="34" charset="0"/>
                <a:ea typeface="SimSun" panose="02010600030101010101" pitchFamily="2" charset="-122"/>
              </a:defRPr>
            </a:lvl2pPr>
            <a:lvl3pPr marL="1188720" indent="-237490" defTabSz="942975" eaLnBrk="0" hangingPunct="0">
              <a:defRPr sz="2500" b="1">
                <a:solidFill>
                  <a:schemeClr val="tx1"/>
                </a:solidFill>
                <a:latin typeface="Arial" panose="020B0604020202020204" pitchFamily="34" charset="0"/>
                <a:ea typeface="SimSun" panose="02010600030101010101" pitchFamily="2" charset="-122"/>
              </a:defRPr>
            </a:lvl3pPr>
            <a:lvl4pPr marL="1664335" indent="-237490" defTabSz="942975" eaLnBrk="0" hangingPunct="0">
              <a:defRPr sz="2500" b="1">
                <a:solidFill>
                  <a:schemeClr val="tx1"/>
                </a:solidFill>
                <a:latin typeface="Arial" panose="020B0604020202020204" pitchFamily="34" charset="0"/>
                <a:ea typeface="SimSun" panose="02010600030101010101" pitchFamily="2" charset="-122"/>
              </a:defRPr>
            </a:lvl4pPr>
            <a:lvl5pPr marL="2139315" indent="-237490" defTabSz="942975" eaLnBrk="0" hangingPunct="0">
              <a:defRPr sz="2500" b="1">
                <a:solidFill>
                  <a:schemeClr val="tx1"/>
                </a:solidFill>
                <a:latin typeface="Arial" panose="020B0604020202020204" pitchFamily="34" charset="0"/>
                <a:ea typeface="SimSun" panose="02010600030101010101" pitchFamily="2" charset="-122"/>
              </a:defRPr>
            </a:lvl5pPr>
            <a:lvl6pPr marL="2614930" indent="-237490" defTabSz="942975" eaLnBrk="0" fontAlgn="base" hangingPunct="0">
              <a:spcBef>
                <a:spcPct val="0"/>
              </a:spcBef>
              <a:spcAft>
                <a:spcPct val="0"/>
              </a:spcAft>
              <a:defRPr sz="2500" b="1">
                <a:solidFill>
                  <a:schemeClr val="tx1"/>
                </a:solidFill>
                <a:latin typeface="Arial" panose="020B0604020202020204" pitchFamily="34" charset="0"/>
                <a:ea typeface="SimSun" panose="02010600030101010101" pitchFamily="2" charset="-122"/>
              </a:defRPr>
            </a:lvl6pPr>
            <a:lvl7pPr marL="3090545" indent="-237490" defTabSz="942975" eaLnBrk="0" fontAlgn="base" hangingPunct="0">
              <a:spcBef>
                <a:spcPct val="0"/>
              </a:spcBef>
              <a:spcAft>
                <a:spcPct val="0"/>
              </a:spcAft>
              <a:defRPr sz="2500" b="1">
                <a:solidFill>
                  <a:schemeClr val="tx1"/>
                </a:solidFill>
                <a:latin typeface="Arial" panose="020B0604020202020204" pitchFamily="34" charset="0"/>
                <a:ea typeface="SimSun" panose="02010600030101010101" pitchFamily="2" charset="-122"/>
              </a:defRPr>
            </a:lvl7pPr>
            <a:lvl8pPr marL="3566160" indent="-237490" defTabSz="942975" eaLnBrk="0" fontAlgn="base" hangingPunct="0">
              <a:spcBef>
                <a:spcPct val="0"/>
              </a:spcBef>
              <a:spcAft>
                <a:spcPct val="0"/>
              </a:spcAft>
              <a:defRPr sz="2500" b="1">
                <a:solidFill>
                  <a:schemeClr val="tx1"/>
                </a:solidFill>
                <a:latin typeface="Arial" panose="020B0604020202020204" pitchFamily="34" charset="0"/>
                <a:ea typeface="SimSun" panose="02010600030101010101" pitchFamily="2" charset="-122"/>
              </a:defRPr>
            </a:lvl8pPr>
            <a:lvl9pPr marL="4041775" indent="-237490" defTabSz="942975" eaLnBrk="0" fontAlgn="base" hangingPunct="0">
              <a:spcBef>
                <a:spcPct val="0"/>
              </a:spcBef>
              <a:spcAft>
                <a:spcPct val="0"/>
              </a:spcAft>
              <a:defRPr sz="2500" b="1">
                <a:solidFill>
                  <a:schemeClr val="tx1"/>
                </a:solidFill>
                <a:latin typeface="Arial" panose="020B0604020202020204" pitchFamily="34" charset="0"/>
                <a:ea typeface="SimSun" panose="02010600030101010101" pitchFamily="2" charset="-122"/>
              </a:defRPr>
            </a:lvl9pPr>
          </a:lstStyle>
          <a:p>
            <a:fld id="{83AA0BAA-BA11-4115-9F20-7661AADC8A5B}" type="slidenum">
              <a:rPr lang="en-US" sz="1300" b="0">
                <a:solidFill>
                  <a:srgbClr val="000000"/>
                </a:solidFill>
                <a:latin typeface="Times New Roman" panose="02020603050405020304" pitchFamily="18" charset="0"/>
              </a:rPr>
            </a:fld>
            <a:endParaRPr lang="en-US" sz="1300" b="0" dirty="0">
              <a:solidFill>
                <a:srgbClr val="000000"/>
              </a:solidFill>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
        <p:nvSpPr>
          <p:cNvPr id="8" name="Rectangle 7"/>
          <p:cNvSpPr/>
          <p:nvPr userDrawn="1"/>
        </p:nvSpPr>
        <p:spPr bwMode="grayWhite">
          <a:xfrm>
            <a:off x="226066" y="228600"/>
            <a:ext cx="6400800" cy="6400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bwMode="invGray">
          <a:xfrm>
            <a:off x="576072" y="2797254"/>
            <a:ext cx="5760399" cy="1470025"/>
          </a:xfrm>
        </p:spPr>
        <p:txBody>
          <a:bodyPr lIns="0" rIns="0" anchor="t">
            <a:normAutofit/>
          </a:bodyPr>
          <a:lstStyle>
            <a:lvl1pPr>
              <a:defRPr sz="3600"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bwMode="invGray">
          <a:xfrm>
            <a:off x="587022" y="2549674"/>
            <a:ext cx="5749449" cy="322855"/>
          </a:xfrm>
        </p:spPr>
        <p:txBody>
          <a:bodyPr vert="horz" lIns="0" tIns="45720" rIns="0" bIns="45720" rtlCol="0" anchor="t">
            <a:normAutofit/>
          </a:bodyPr>
          <a:lstStyle>
            <a:lvl1pPr marL="0" indent="0">
              <a:buNone/>
              <a:defRPr lang="en-US" sz="1400" b="0" dirty="0">
                <a:solidFill>
                  <a:schemeClr val="bg1"/>
                </a:solidFill>
                <a:latin typeface="+mj-lt"/>
                <a:ea typeface="+mj-ea"/>
                <a:cs typeface="+mj-cs"/>
              </a:defRPr>
            </a:lvl1pPr>
          </a:lstStyle>
          <a:p>
            <a:pPr lvl="0">
              <a:spcBef>
                <a:spcPct val="0"/>
              </a:spcBef>
            </a:pPr>
            <a:r>
              <a:rPr lang="en-US"/>
              <a:t>Click to edit Master subtitle style</a:t>
            </a:r>
            <a:endParaRPr lang="en-US" dirty="0"/>
          </a:p>
        </p:txBody>
      </p:sp>
      <p:sp>
        <p:nvSpPr>
          <p:cNvPr id="13" name="Text Placeholder 12"/>
          <p:cNvSpPr>
            <a:spLocks noGrp="1"/>
          </p:cNvSpPr>
          <p:nvPr>
            <p:ph type="body" sz="quarter" idx="10"/>
          </p:nvPr>
        </p:nvSpPr>
        <p:spPr bwMode="invGray">
          <a:xfrm>
            <a:off x="578461" y="4637581"/>
            <a:ext cx="5758009" cy="522335"/>
          </a:xfrm>
        </p:spPr>
        <p:txBody>
          <a:bodyPr vert="horz" lIns="0" tIns="45720" rIns="0" bIns="45720" rtlCol="0" anchor="t">
            <a:normAutofit/>
          </a:bodyPr>
          <a:lstStyle>
            <a:lvl1pPr>
              <a:defRPr lang="en-US" sz="1400" b="0" smtClean="0">
                <a:solidFill>
                  <a:schemeClr val="bg1"/>
                </a:solidFill>
                <a:latin typeface="+mj-lt"/>
                <a:ea typeface="+mj-ea"/>
                <a:cs typeface="+mj-cs"/>
              </a:defRPr>
            </a:lvl1pPr>
            <a:lvl2pPr>
              <a:defRPr lang="en-US" sz="2800" smtClean="0"/>
            </a:lvl2pPr>
            <a:lvl3pPr>
              <a:defRPr lang="en-US" sz="2400" smtClean="0"/>
            </a:lvl3pPr>
            <a:lvl4pPr>
              <a:defRPr lang="en-US" sz="2000" smtClean="0"/>
            </a:lvl4pPr>
            <a:lvl5pPr>
              <a:defRPr lang="en-US" sz="2000"/>
            </a:lvl5pPr>
          </a:lstStyle>
          <a:p>
            <a:pPr lvl="0">
              <a:spcBef>
                <a:spcPct val="0"/>
              </a:spcBef>
              <a:buFont typeface="Arial" panose="020B0604020202020204"/>
            </a:pPr>
            <a:r>
              <a:rPr lang="en-US"/>
              <a:t>Click to edit Master text styles</a:t>
            </a:r>
            <a:endParaRPr lang="en-US"/>
          </a:p>
        </p:txBody>
      </p:sp>
      <p:pic>
        <p:nvPicPr>
          <p:cNvPr id="7" name="Picture 6" descr="ALLE_CMYK_V_Taglin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419132" y="441252"/>
            <a:ext cx="1421283" cy="12229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Title Slide with image">
    <p:spTree>
      <p:nvGrpSpPr>
        <p:cNvPr id="1" name=""/>
        <p:cNvGrpSpPr/>
        <p:nvPr/>
      </p:nvGrpSpPr>
      <p:grpSpPr>
        <a:xfrm>
          <a:off x="0" y="0"/>
          <a:ext cx="0" cy="0"/>
          <a:chOff x="0" y="0"/>
          <a:chExt cx="0" cy="0"/>
        </a:xfrm>
      </p:grpSpPr>
      <p:pic>
        <p:nvPicPr>
          <p:cNvPr id="5" name="Picture 4" descr="background copy.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white">
          <a:xfrm>
            <a:off x="0" y="0"/>
            <a:ext cx="9144000" cy="6858000"/>
          </a:xfrm>
          <a:prstGeom prst="rect">
            <a:avLst/>
          </a:prstGeom>
        </p:spPr>
      </p:pic>
      <p:sp>
        <p:nvSpPr>
          <p:cNvPr id="8" name="Rectangle 7"/>
          <p:cNvSpPr/>
          <p:nvPr userDrawn="1"/>
        </p:nvSpPr>
        <p:spPr bwMode="blackWhite">
          <a:xfrm>
            <a:off x="226066" y="228600"/>
            <a:ext cx="6400800" cy="6400800"/>
          </a:xfrm>
          <a:prstGeom prst="rect">
            <a:avLst/>
          </a:prstGeom>
          <a:solidFill>
            <a:schemeClr val="bg2">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bwMode="invGray">
          <a:xfrm>
            <a:off x="576072" y="2797254"/>
            <a:ext cx="5760399" cy="1470025"/>
          </a:xfrm>
        </p:spPr>
        <p:txBody>
          <a:bodyPr lIns="0" rIns="0" anchor="t">
            <a:normAutofit/>
          </a:bodyPr>
          <a:lstStyle>
            <a:lvl1pPr>
              <a:defRPr sz="3600"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bwMode="invGray">
          <a:xfrm>
            <a:off x="587022" y="2549674"/>
            <a:ext cx="5749449" cy="322855"/>
          </a:xfrm>
        </p:spPr>
        <p:txBody>
          <a:bodyPr vert="horz" lIns="0" tIns="45720" rIns="0" bIns="45720" rtlCol="0" anchor="t">
            <a:normAutofit/>
          </a:bodyPr>
          <a:lstStyle>
            <a:lvl1pPr marL="0" indent="0">
              <a:buNone/>
              <a:defRPr lang="en-US" sz="1400" b="0" dirty="0">
                <a:solidFill>
                  <a:schemeClr val="bg1"/>
                </a:solidFill>
                <a:latin typeface="+mj-lt"/>
                <a:ea typeface="+mj-ea"/>
                <a:cs typeface="+mj-cs"/>
              </a:defRPr>
            </a:lvl1pPr>
          </a:lstStyle>
          <a:p>
            <a:pPr lvl="0">
              <a:spcBef>
                <a:spcPct val="0"/>
              </a:spcBef>
            </a:pPr>
            <a:r>
              <a:rPr lang="en-US"/>
              <a:t>Click to edit Master subtitle style</a:t>
            </a:r>
            <a:endParaRPr lang="en-US" dirty="0"/>
          </a:p>
        </p:txBody>
      </p:sp>
      <p:sp>
        <p:nvSpPr>
          <p:cNvPr id="13" name="Text Placeholder 12"/>
          <p:cNvSpPr>
            <a:spLocks noGrp="1"/>
          </p:cNvSpPr>
          <p:nvPr>
            <p:ph type="body" sz="quarter" idx="10"/>
          </p:nvPr>
        </p:nvSpPr>
        <p:spPr bwMode="invGray">
          <a:xfrm>
            <a:off x="578461" y="4637581"/>
            <a:ext cx="5758009" cy="522335"/>
          </a:xfrm>
        </p:spPr>
        <p:txBody>
          <a:bodyPr vert="horz" lIns="0" tIns="45720" rIns="0" bIns="45720" rtlCol="0" anchor="t">
            <a:normAutofit/>
          </a:bodyPr>
          <a:lstStyle>
            <a:lvl1pPr>
              <a:defRPr lang="en-US" sz="1400" b="0" smtClean="0">
                <a:solidFill>
                  <a:schemeClr val="bg1"/>
                </a:solidFill>
                <a:latin typeface="+mj-lt"/>
                <a:ea typeface="+mj-ea"/>
                <a:cs typeface="+mj-cs"/>
              </a:defRPr>
            </a:lvl1pPr>
            <a:lvl2pPr>
              <a:defRPr lang="en-US" sz="2800" smtClean="0"/>
            </a:lvl2pPr>
            <a:lvl3pPr>
              <a:defRPr lang="en-US" sz="2400" smtClean="0"/>
            </a:lvl3pPr>
            <a:lvl4pPr>
              <a:defRPr lang="en-US" sz="2000" smtClean="0"/>
            </a:lvl4pPr>
            <a:lvl5pPr>
              <a:defRPr lang="en-US" sz="2000"/>
            </a:lvl5pPr>
          </a:lstStyle>
          <a:p>
            <a:pPr lvl="0">
              <a:spcBef>
                <a:spcPct val="0"/>
              </a:spcBef>
              <a:buFont typeface="Arial" panose="020B0604020202020204"/>
            </a:pPr>
            <a:r>
              <a:rPr lang="en-US"/>
              <a:t>Click to edit Master text styles</a:t>
            </a:r>
            <a:endParaRPr lang="en-US"/>
          </a:p>
        </p:txBody>
      </p:sp>
      <p:sp>
        <p:nvSpPr>
          <p:cNvPr id="9" name="Text Box 6"/>
          <p:cNvSpPr txBox="1">
            <a:spLocks noChangeArrowheads="1"/>
          </p:cNvSpPr>
          <p:nvPr userDrawn="1"/>
        </p:nvSpPr>
        <p:spPr bwMode="auto">
          <a:xfrm>
            <a:off x="7213600" y="3748314"/>
            <a:ext cx="1930400" cy="2881086"/>
          </a:xfrm>
          <a:prstGeom prst="rect">
            <a:avLst/>
          </a:prstGeom>
          <a:solidFill>
            <a:schemeClr val="accent6">
              <a:alpha val="71000"/>
            </a:schemeClr>
          </a:solidFill>
          <a:ln w="9525">
            <a:noFill/>
            <a:miter lim="800000"/>
          </a:ln>
        </p:spPr>
        <p:txBody>
          <a:bodyPr wrap="square" lIns="91440">
            <a:noAutofit/>
          </a:bodyPr>
          <a:lstStyle/>
          <a:p>
            <a:pPr marL="0" indent="0">
              <a:buFont typeface="Arial" panose="020B0604020202020204"/>
              <a:buNone/>
            </a:pPr>
            <a:r>
              <a:rPr lang="en-US" sz="800" b="1" dirty="0">
                <a:solidFill>
                  <a:schemeClr val="tx1"/>
                </a:solidFill>
                <a:latin typeface="Arial" panose="020B0604020202020204"/>
                <a:ea typeface="Arial" panose="020B0604020202020204"/>
                <a:cs typeface="Arial" panose="020B0604020202020204"/>
              </a:rPr>
              <a:t>FULL BLEED </a:t>
            </a:r>
            <a:r>
              <a:rPr lang="en-US" sz="800" b="1" baseline="0" dirty="0">
                <a:solidFill>
                  <a:schemeClr val="tx1"/>
                </a:solidFill>
                <a:latin typeface="Arial" panose="020B0604020202020204"/>
                <a:ea typeface="Arial" panose="020B0604020202020204"/>
                <a:cs typeface="Arial" panose="020B0604020202020204"/>
              </a:rPr>
              <a:t>IMAGE COVER</a:t>
            </a:r>
            <a:endParaRPr lang="en-US" sz="800" b="1" baseline="0" dirty="0">
              <a:solidFill>
                <a:schemeClr val="tx1"/>
              </a:solidFill>
              <a:latin typeface="Arial" panose="020B0604020202020204"/>
              <a:ea typeface="Arial" panose="020B0604020202020204"/>
              <a:cs typeface="Arial" panose="020B0604020202020204"/>
            </a:endParaRPr>
          </a:p>
          <a:p>
            <a:pPr marL="59055" indent="-59055">
              <a:buFont typeface="Arial" panose="020B0604020202020204"/>
              <a:buChar char="•"/>
            </a:pPr>
            <a:r>
              <a:rPr lang="en-US" sz="800" b="0" dirty="0">
                <a:solidFill>
                  <a:schemeClr val="tx1"/>
                </a:solidFill>
                <a:latin typeface="Arial" panose="020B0604020202020204"/>
                <a:ea typeface="Arial" panose="020B0604020202020204"/>
                <a:cs typeface="Arial" panose="020B0604020202020204"/>
              </a:rPr>
              <a:t>Select an image that relates to the presentation subject and aligns to the Allegion </a:t>
            </a:r>
            <a:r>
              <a:rPr lang="en-US" sz="800" b="0" baseline="0" dirty="0">
                <a:solidFill>
                  <a:schemeClr val="tx1"/>
                </a:solidFill>
                <a:latin typeface="Arial" panose="020B0604020202020204"/>
                <a:ea typeface="Arial" panose="020B0604020202020204"/>
                <a:cs typeface="Arial" panose="020B0604020202020204"/>
              </a:rPr>
              <a:t>imagery guidelines</a:t>
            </a:r>
            <a:r>
              <a:rPr lang="en-US" sz="800" b="0" dirty="0">
                <a:solidFill>
                  <a:schemeClr val="tx1"/>
                </a:solidFill>
                <a:latin typeface="Arial" panose="020B0604020202020204"/>
                <a:ea typeface="Arial" panose="020B0604020202020204"/>
                <a:cs typeface="Arial" panose="020B0604020202020204"/>
              </a:rPr>
              <a:t>.</a:t>
            </a:r>
            <a:endParaRPr lang="en-US" sz="800" b="0" dirty="0">
              <a:solidFill>
                <a:schemeClr val="tx1"/>
              </a:solidFill>
              <a:latin typeface="Arial" panose="020B0604020202020204"/>
              <a:ea typeface="Arial" panose="020B0604020202020204"/>
              <a:cs typeface="Arial" panose="020B0604020202020204"/>
            </a:endParaRPr>
          </a:p>
          <a:p>
            <a:pPr marL="59055" indent="-59055" algn="l" defTabSz="457200" rtl="0" eaLnBrk="1" latinLnBrk="0" hangingPunct="1">
              <a:buFont typeface="Arial" panose="020B0604020202020204"/>
              <a:buChar char="•"/>
            </a:pPr>
            <a:r>
              <a:rPr lang="en-US" sz="800" b="0" kern="1200" dirty="0">
                <a:solidFill>
                  <a:schemeClr val="tx1"/>
                </a:solidFill>
                <a:latin typeface="Arial" panose="020B0604020202020204"/>
                <a:ea typeface="Arial" panose="020B0604020202020204"/>
                <a:cs typeface="Arial" panose="020B0604020202020204"/>
              </a:rPr>
              <a:t>Ensure the image does not diminish the </a:t>
            </a:r>
            <a:r>
              <a:rPr lang="en-US" sz="800" b="0" kern="1200" baseline="0" dirty="0">
                <a:solidFill>
                  <a:schemeClr val="tx1"/>
                </a:solidFill>
                <a:latin typeface="Arial" panose="020B0604020202020204"/>
                <a:ea typeface="Arial" panose="020B0604020202020204"/>
                <a:cs typeface="Arial" panose="020B0604020202020204"/>
              </a:rPr>
              <a:t>visibility </a:t>
            </a:r>
            <a:r>
              <a:rPr lang="en-US" sz="800" b="0" kern="1200" dirty="0">
                <a:solidFill>
                  <a:schemeClr val="tx1"/>
                </a:solidFill>
                <a:latin typeface="Arial" panose="020B0604020202020204"/>
                <a:ea typeface="Arial" panose="020B0604020202020204"/>
                <a:cs typeface="Arial" panose="020B0604020202020204"/>
              </a:rPr>
              <a:t>of the logo.</a:t>
            </a:r>
            <a:endParaRPr lang="en-US" sz="800" b="0" kern="1200" dirty="0">
              <a:solidFill>
                <a:schemeClr val="tx1"/>
              </a:solidFill>
              <a:latin typeface="Arial" panose="020B0604020202020204"/>
              <a:ea typeface="Arial" panose="020B0604020202020204"/>
              <a:cs typeface="Arial" panose="020B0604020202020204"/>
            </a:endParaRPr>
          </a:p>
          <a:p>
            <a:pPr marL="59055" indent="-59055" algn="l" defTabSz="457200" rtl="0" eaLnBrk="1" latinLnBrk="0" hangingPunct="1">
              <a:buFont typeface="Arial" panose="020B0604020202020204"/>
              <a:buChar char="•"/>
            </a:pPr>
            <a:r>
              <a:rPr lang="en-US" sz="800" b="0" kern="1200" dirty="0">
                <a:solidFill>
                  <a:schemeClr val="tx1"/>
                </a:solidFill>
                <a:latin typeface="Arial" panose="020B0604020202020204"/>
                <a:ea typeface="Arial" panose="020B0604020202020204"/>
                <a:cs typeface="Arial" panose="020B0604020202020204"/>
              </a:rPr>
              <a:t>Do not use more than one image.</a:t>
            </a:r>
            <a:endParaRPr lang="en-US" sz="800" b="0" kern="1200" dirty="0">
              <a:solidFill>
                <a:schemeClr val="tx1"/>
              </a:solidFill>
              <a:latin typeface="Arial" panose="020B0604020202020204"/>
              <a:ea typeface="Arial" panose="020B0604020202020204"/>
              <a:cs typeface="Arial" panose="020B0604020202020204"/>
            </a:endParaRPr>
          </a:p>
          <a:p>
            <a:endParaRPr lang="en-US" sz="800" b="1" dirty="0">
              <a:solidFill>
                <a:schemeClr val="tx1"/>
              </a:solidFill>
              <a:latin typeface="Arial" panose="020B0604020202020204"/>
              <a:ea typeface="Arial" panose="020B0604020202020204"/>
              <a:cs typeface="Arial" panose="020B0604020202020204"/>
            </a:endParaRPr>
          </a:p>
          <a:p>
            <a:r>
              <a:rPr lang="en-US" sz="800" b="1" dirty="0">
                <a:solidFill>
                  <a:schemeClr val="tx1"/>
                </a:solidFill>
                <a:latin typeface="Arial" panose="020B0604020202020204"/>
                <a:ea typeface="Arial" panose="020B0604020202020204"/>
                <a:cs typeface="Arial" panose="020B0604020202020204"/>
              </a:rPr>
              <a:t>CHANGING A PHOTO IN THE IMAGE AREA</a:t>
            </a:r>
            <a:endParaRPr lang="en-US" sz="800" b="1" dirty="0">
              <a:solidFill>
                <a:schemeClr val="tx1"/>
              </a:solidFill>
              <a:latin typeface="Arial" panose="020B0604020202020204"/>
              <a:ea typeface="Arial" panose="020B0604020202020204"/>
              <a:cs typeface="Arial" panose="020B0604020202020204"/>
            </a:endParaRPr>
          </a:p>
          <a:p>
            <a:pPr marL="59055" indent="-59055">
              <a:buFont typeface="Arial" panose="020B0604020202020204"/>
              <a:buChar char="•"/>
            </a:pPr>
            <a:r>
              <a:rPr lang="en-US" sz="800" dirty="0">
                <a:solidFill>
                  <a:schemeClr val="tx1"/>
                </a:solidFill>
                <a:latin typeface="Arial" panose="020B0604020202020204"/>
                <a:ea typeface="Arial" panose="020B0604020202020204"/>
                <a:cs typeface="Arial" panose="020B0604020202020204"/>
              </a:rPr>
              <a:t>In your menu bar select </a:t>
            </a:r>
            <a:br>
              <a:rPr lang="en-US" sz="800" dirty="0">
                <a:solidFill>
                  <a:schemeClr val="tx1"/>
                </a:solidFill>
                <a:latin typeface="Arial" panose="020B0604020202020204"/>
                <a:ea typeface="Arial" panose="020B0604020202020204"/>
                <a:cs typeface="Arial" panose="020B0604020202020204"/>
              </a:rPr>
            </a:br>
            <a:r>
              <a:rPr lang="en-US" sz="800" dirty="0">
                <a:solidFill>
                  <a:schemeClr val="tx1"/>
                </a:solidFill>
                <a:latin typeface="Arial" panose="020B0604020202020204"/>
                <a:ea typeface="Arial" panose="020B0604020202020204"/>
                <a:cs typeface="Arial" panose="020B0604020202020204"/>
              </a:rPr>
              <a:t>“View” &gt; “Master” &gt; “Slide Master”</a:t>
            </a:r>
            <a:endParaRPr lang="en-US" sz="800" dirty="0">
              <a:solidFill>
                <a:schemeClr val="tx1"/>
              </a:solidFill>
              <a:latin typeface="Arial" panose="020B0604020202020204"/>
              <a:ea typeface="Arial" panose="020B0604020202020204"/>
              <a:cs typeface="Arial" panose="020B0604020202020204"/>
            </a:endParaRPr>
          </a:p>
          <a:p>
            <a:pPr marL="59055" indent="-59055">
              <a:buFont typeface="Arial" panose="020B0604020202020204"/>
              <a:buChar char="•"/>
            </a:pPr>
            <a:r>
              <a:rPr lang="en-US" sz="800" dirty="0">
                <a:solidFill>
                  <a:schemeClr val="tx1"/>
                </a:solidFill>
                <a:latin typeface="Arial" panose="020B0604020202020204"/>
                <a:ea typeface="Arial" panose="020B0604020202020204"/>
                <a:cs typeface="Arial" panose="020B0604020202020204"/>
              </a:rPr>
              <a:t>Go to the Title Slide Image Master you wish to change</a:t>
            </a:r>
            <a:endParaRPr lang="en-US" sz="800" dirty="0">
              <a:solidFill>
                <a:schemeClr val="tx1"/>
              </a:solidFill>
              <a:latin typeface="Arial" panose="020B0604020202020204"/>
              <a:ea typeface="Arial" panose="020B0604020202020204"/>
              <a:cs typeface="Arial" panose="020B0604020202020204"/>
            </a:endParaRPr>
          </a:p>
          <a:p>
            <a:pPr marL="59055" indent="-59055">
              <a:buFont typeface="Arial" panose="020B0604020202020204"/>
              <a:buChar char="•"/>
            </a:pPr>
            <a:r>
              <a:rPr lang="en-US" sz="800" dirty="0">
                <a:solidFill>
                  <a:schemeClr val="tx1"/>
                </a:solidFill>
                <a:latin typeface="Arial" panose="020B0604020202020204"/>
                <a:ea typeface="Arial" panose="020B0604020202020204"/>
                <a:cs typeface="Arial" panose="020B0604020202020204"/>
              </a:rPr>
              <a:t>Select the image and delete </a:t>
            </a:r>
            <a:endParaRPr lang="en-US" sz="800" dirty="0">
              <a:solidFill>
                <a:schemeClr val="tx1"/>
              </a:solidFill>
              <a:latin typeface="Arial" panose="020B0604020202020204"/>
              <a:ea typeface="Arial" panose="020B0604020202020204"/>
              <a:cs typeface="Arial" panose="020B0604020202020204"/>
            </a:endParaRPr>
          </a:p>
          <a:p>
            <a:pPr marL="59055" indent="-59055">
              <a:buFont typeface="Arial" panose="020B0604020202020204"/>
              <a:buChar char="•"/>
            </a:pPr>
            <a:r>
              <a:rPr lang="en-US" sz="800" dirty="0">
                <a:solidFill>
                  <a:schemeClr val="tx1"/>
                </a:solidFill>
                <a:latin typeface="Arial" panose="020B0604020202020204"/>
                <a:ea typeface="Arial" panose="020B0604020202020204"/>
                <a:cs typeface="Arial" panose="020B0604020202020204"/>
              </a:rPr>
              <a:t>Insert</a:t>
            </a:r>
            <a:r>
              <a:rPr lang="en-US" sz="800" baseline="0" dirty="0">
                <a:solidFill>
                  <a:schemeClr val="tx1"/>
                </a:solidFill>
                <a:latin typeface="Arial" panose="020B0604020202020204"/>
                <a:ea typeface="Arial" panose="020B0604020202020204"/>
                <a:cs typeface="Arial" panose="020B0604020202020204"/>
              </a:rPr>
              <a:t> new image/photo on page</a:t>
            </a:r>
            <a:endParaRPr lang="en-US" sz="800" dirty="0">
              <a:solidFill>
                <a:schemeClr val="tx1"/>
              </a:solidFill>
              <a:latin typeface="Arial" panose="020B0604020202020204"/>
              <a:ea typeface="Arial" panose="020B0604020202020204"/>
              <a:cs typeface="Arial" panose="020B0604020202020204"/>
            </a:endParaRPr>
          </a:p>
          <a:p>
            <a:pPr marL="59055" indent="-59055">
              <a:buFont typeface="Arial" panose="020B0604020202020204"/>
              <a:buChar char="•"/>
            </a:pPr>
            <a:r>
              <a:rPr lang="en-US" sz="800" dirty="0">
                <a:solidFill>
                  <a:schemeClr val="tx1"/>
                </a:solidFill>
                <a:latin typeface="Arial" panose="020B0604020202020204"/>
                <a:ea typeface="Arial" panose="020B0604020202020204"/>
                <a:cs typeface="Arial" panose="020B0604020202020204"/>
              </a:rPr>
              <a:t>Once the new image placement is finalized, select </a:t>
            </a:r>
            <a:br>
              <a:rPr lang="en-US" sz="800" dirty="0">
                <a:solidFill>
                  <a:schemeClr val="tx1"/>
                </a:solidFill>
                <a:latin typeface="Arial" panose="020B0604020202020204"/>
                <a:ea typeface="Arial" panose="020B0604020202020204"/>
                <a:cs typeface="Arial" panose="020B0604020202020204"/>
              </a:rPr>
            </a:br>
            <a:r>
              <a:rPr lang="ja-JP" altLang="en-US" sz="800" dirty="0">
                <a:solidFill>
                  <a:schemeClr val="tx1"/>
                </a:solidFill>
                <a:latin typeface="Arial" panose="020B0604020202020204"/>
                <a:ea typeface="Arial" panose="020B0604020202020204"/>
                <a:cs typeface="Arial" panose="020B0604020202020204"/>
              </a:rPr>
              <a:t>“</a:t>
            </a:r>
            <a:r>
              <a:rPr lang="en-US" sz="800" dirty="0">
                <a:solidFill>
                  <a:schemeClr val="tx1"/>
                </a:solidFill>
                <a:latin typeface="Arial" panose="020B0604020202020204"/>
                <a:ea typeface="Arial" panose="020B0604020202020204"/>
                <a:cs typeface="Arial" panose="020B0604020202020204"/>
              </a:rPr>
              <a:t>Arrange</a:t>
            </a:r>
            <a:r>
              <a:rPr lang="ja-JP" altLang="en-US" sz="800" dirty="0">
                <a:solidFill>
                  <a:schemeClr val="tx1"/>
                </a:solidFill>
                <a:latin typeface="Arial" panose="020B0604020202020204"/>
                <a:ea typeface="Arial" panose="020B0604020202020204"/>
                <a:cs typeface="Arial" panose="020B0604020202020204"/>
              </a:rPr>
              <a:t>”</a:t>
            </a:r>
            <a:r>
              <a:rPr lang="en-US" sz="800" dirty="0">
                <a:solidFill>
                  <a:schemeClr val="tx1"/>
                </a:solidFill>
                <a:latin typeface="Arial" panose="020B0604020202020204"/>
                <a:ea typeface="Arial" panose="020B0604020202020204"/>
                <a:cs typeface="Arial" panose="020B0604020202020204"/>
              </a:rPr>
              <a:t> &gt; </a:t>
            </a:r>
            <a:r>
              <a:rPr lang="ja-JP" altLang="en-US" sz="800" dirty="0">
                <a:solidFill>
                  <a:schemeClr val="tx1"/>
                </a:solidFill>
                <a:latin typeface="Arial" panose="020B0604020202020204"/>
                <a:ea typeface="Arial" panose="020B0604020202020204"/>
                <a:cs typeface="Arial" panose="020B0604020202020204"/>
              </a:rPr>
              <a:t>“</a:t>
            </a:r>
            <a:r>
              <a:rPr lang="en-US" sz="800" dirty="0">
                <a:solidFill>
                  <a:schemeClr val="tx1"/>
                </a:solidFill>
                <a:latin typeface="Arial" panose="020B0604020202020204"/>
                <a:ea typeface="Arial" panose="020B0604020202020204"/>
                <a:cs typeface="Arial" panose="020B0604020202020204"/>
              </a:rPr>
              <a:t>Send to back</a:t>
            </a:r>
            <a:r>
              <a:rPr lang="ja-JP" altLang="en-US" sz="800" dirty="0">
                <a:solidFill>
                  <a:schemeClr val="tx1"/>
                </a:solidFill>
                <a:latin typeface="Arial" panose="020B0604020202020204"/>
                <a:ea typeface="Arial" panose="020B0604020202020204"/>
                <a:cs typeface="Arial" panose="020B0604020202020204"/>
              </a:rPr>
              <a:t>”</a:t>
            </a:r>
            <a:endParaRPr lang="en-US" sz="800" dirty="0">
              <a:solidFill>
                <a:schemeClr val="tx1"/>
              </a:solidFill>
              <a:latin typeface="Arial" panose="020B0604020202020204"/>
              <a:ea typeface="Arial" panose="020B0604020202020204"/>
              <a:cs typeface="Arial" panose="020B0604020202020204"/>
            </a:endParaRPr>
          </a:p>
          <a:p>
            <a:endParaRPr lang="en-US" sz="800" b="1" dirty="0">
              <a:solidFill>
                <a:schemeClr val="tx1"/>
              </a:solidFill>
              <a:latin typeface="Arial" panose="020B0604020202020204"/>
              <a:ea typeface="Arial" panose="020B0604020202020204"/>
              <a:cs typeface="Arial" panose="020B0604020202020204"/>
            </a:endParaRPr>
          </a:p>
          <a:p>
            <a:r>
              <a:rPr lang="en-US" sz="800" b="1" dirty="0">
                <a:solidFill>
                  <a:schemeClr val="tx1"/>
                </a:solidFill>
                <a:latin typeface="Arial" panose="020B0604020202020204"/>
                <a:ea typeface="Arial" panose="020B0604020202020204"/>
                <a:cs typeface="Arial" panose="020B0604020202020204"/>
              </a:rPr>
              <a:t>DELETE THESE INSTRUCTIONS BEFORE FINAL USE.</a:t>
            </a:r>
            <a:endParaRPr lang="en-US" sz="800" b="1" dirty="0">
              <a:solidFill>
                <a:schemeClr val="tx1"/>
              </a:solidFill>
              <a:latin typeface="Arial" panose="020B0604020202020204"/>
              <a:ea typeface="Arial" panose="020B0604020202020204"/>
              <a:cs typeface="Arial" panose="020B0604020202020204"/>
            </a:endParaRPr>
          </a:p>
        </p:txBody>
      </p:sp>
      <p:pic>
        <p:nvPicPr>
          <p:cNvPr id="11" name="Picture 10" descr="ALLE_CMYK_V_Taglin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19132" y="441252"/>
            <a:ext cx="1421283" cy="12229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a:p>
        </p:txBody>
      </p:sp>
      <p:sp>
        <p:nvSpPr>
          <p:cNvPr id="3" name="Content Placeholder 2"/>
          <p:cNvSpPr>
            <a:spLocks noGrp="1"/>
          </p:cNvSpPr>
          <p:nvPr>
            <p:ph idx="1"/>
          </p:nvPr>
        </p:nvSpPr>
        <p:spPr bwMode="gray"/>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Large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a:xfrm>
            <a:off x="457200" y="1462863"/>
            <a:ext cx="8229600" cy="4361991"/>
          </a:xfrm>
        </p:spPr>
        <p:txBody>
          <a:bodyPr/>
          <a:lstStyle>
            <a:lvl1pPr>
              <a:defRPr sz="3600"/>
            </a:lvl1pPr>
          </a:lstStyle>
          <a:p>
            <a:pPr lvl="0"/>
            <a:r>
              <a:rPr lang="en-US"/>
              <a:t>Click to edit Master text styles</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Section Header">
    <p:spTree>
      <p:nvGrpSpPr>
        <p:cNvPr id="1" name=""/>
        <p:cNvGrpSpPr/>
        <p:nvPr/>
      </p:nvGrpSpPr>
      <p:grpSpPr>
        <a:xfrm>
          <a:off x="0" y="0"/>
          <a:ext cx="0" cy="0"/>
          <a:chOff x="0" y="0"/>
          <a:chExt cx="0" cy="0"/>
        </a:xfrm>
      </p:grpSpPr>
      <p:sp>
        <p:nvSpPr>
          <p:cNvPr id="8" name="Rectangle 7"/>
          <p:cNvSpPr/>
          <p:nvPr userDrawn="1"/>
        </p:nvSpPr>
        <p:spPr bwMode="blackWhite">
          <a:xfrm>
            <a:off x="226066" y="228600"/>
            <a:ext cx="6400800" cy="6400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a:spLocks noGrp="1"/>
          </p:cNvSpPr>
          <p:nvPr>
            <p:ph type="ctrTitle"/>
          </p:nvPr>
        </p:nvSpPr>
        <p:spPr bwMode="invGray">
          <a:xfrm>
            <a:off x="576072" y="2797254"/>
            <a:ext cx="5760399" cy="1470025"/>
          </a:xfrm>
        </p:spPr>
        <p:txBody>
          <a:bodyPr lIns="0" rIns="0" anchor="t">
            <a:normAutofit/>
          </a:bodyPr>
          <a:lstStyle>
            <a:lvl1pPr>
              <a:defRPr sz="3600" b="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bwMode="invGray">
          <a:xfrm>
            <a:off x="587022" y="2549674"/>
            <a:ext cx="5749449" cy="322855"/>
          </a:xfrm>
        </p:spPr>
        <p:txBody>
          <a:bodyPr vert="horz" lIns="0" tIns="45720" rIns="0" bIns="45720" rtlCol="0" anchor="t">
            <a:normAutofit/>
          </a:bodyPr>
          <a:lstStyle>
            <a:lvl1pPr marL="0" indent="0">
              <a:buNone/>
              <a:defRPr lang="en-US" sz="1400" b="0" dirty="0">
                <a:solidFill>
                  <a:schemeClr val="bg1"/>
                </a:solidFill>
                <a:latin typeface="+mj-lt"/>
                <a:ea typeface="+mj-ea"/>
                <a:cs typeface="+mj-cs"/>
              </a:defRPr>
            </a:lvl1pPr>
          </a:lstStyle>
          <a:p>
            <a:pPr lvl="0">
              <a:spcBef>
                <a:spcPct val="0"/>
              </a:spcBef>
            </a:pPr>
            <a:r>
              <a:rPr lang="en-US"/>
              <a:t>Click to edit Master subtitle style</a:t>
            </a:r>
            <a:endParaRPr lang="en-US" dirty="0"/>
          </a:p>
        </p:txBody>
      </p:sp>
      <p:pic>
        <p:nvPicPr>
          <p:cNvPr id="6" name="Picture 5" descr="ALLE_CMYK_V_Taglin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419132" y="441252"/>
            <a:ext cx="1421283" cy="122296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a:p>
        </p:txBody>
      </p:sp>
      <p:sp>
        <p:nvSpPr>
          <p:cNvPr id="3" name="Content Placeholder 2"/>
          <p:cNvSpPr>
            <a:spLocks noGrp="1"/>
          </p:cNvSpPr>
          <p:nvPr>
            <p:ph sz="half" idx="1"/>
          </p:nvPr>
        </p:nvSpPr>
        <p:spPr bwMode="gray">
          <a:xfrm>
            <a:off x="457200" y="1600200"/>
            <a:ext cx="4038600"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bwMode="gray">
          <a:xfrm>
            <a:off x="4648200" y="1600200"/>
            <a:ext cx="4038600"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2 Charts">
    <p:spTree>
      <p:nvGrpSpPr>
        <p:cNvPr id="1" name=""/>
        <p:cNvGrpSpPr/>
        <p:nvPr/>
      </p:nvGrpSpPr>
      <p:grpSpPr>
        <a:xfrm>
          <a:off x="0" y="0"/>
          <a:ext cx="0" cy="0"/>
          <a:chOff x="0" y="0"/>
          <a:chExt cx="0" cy="0"/>
        </a:xfrm>
      </p:grpSpPr>
      <p:sp>
        <p:nvSpPr>
          <p:cNvPr id="8" name="Rectangle 7"/>
          <p:cNvSpPr/>
          <p:nvPr userDrawn="1"/>
        </p:nvSpPr>
        <p:spPr bwMode="white">
          <a:xfrm>
            <a:off x="3264645" y="452157"/>
            <a:ext cx="5432211" cy="545016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sp>
        <p:nvSpPr>
          <p:cNvPr id="6" name="Chart Placeholder 5"/>
          <p:cNvSpPr>
            <a:spLocks noGrp="1"/>
          </p:cNvSpPr>
          <p:nvPr>
            <p:ph type="chart" sz="quarter" idx="10" hasCustomPrompt="1"/>
          </p:nvPr>
        </p:nvSpPr>
        <p:spPr bwMode="invGray">
          <a:xfrm>
            <a:off x="3264646" y="452157"/>
            <a:ext cx="2712781" cy="5450167"/>
          </a:xfrm>
          <a:noFill/>
        </p:spPr>
        <p:txBody>
          <a:bodyPr/>
          <a:lstStyle/>
          <a:p>
            <a:r>
              <a:rPr lang="en-US" dirty="0"/>
              <a:t>Click icon to add chart</a:t>
            </a:r>
            <a:endParaRPr lang="en-US" dirty="0"/>
          </a:p>
        </p:txBody>
      </p:sp>
      <p:sp>
        <p:nvSpPr>
          <p:cNvPr id="2" name="Title 1"/>
          <p:cNvSpPr>
            <a:spLocks noGrp="1"/>
          </p:cNvSpPr>
          <p:nvPr>
            <p:ph type="title"/>
          </p:nvPr>
        </p:nvSpPr>
        <p:spPr bwMode="gray">
          <a:xfrm>
            <a:off x="457200" y="301234"/>
            <a:ext cx="2647870" cy="1143000"/>
          </a:xfrm>
        </p:spPr>
        <p:txBody>
          <a:bodyPr/>
          <a:lstStyle>
            <a:lvl1pPr>
              <a:defRPr sz="2400"/>
            </a:lvl1pPr>
          </a:lstStyle>
          <a:p>
            <a:r>
              <a:rPr lang="en-US"/>
              <a:t>Click to edit Master title style</a:t>
            </a:r>
            <a:endParaRPr lang="en-US" dirty="0"/>
          </a:p>
        </p:txBody>
      </p:sp>
      <p:sp>
        <p:nvSpPr>
          <p:cNvPr id="3" name="Content Placeholder 2"/>
          <p:cNvSpPr>
            <a:spLocks noGrp="1"/>
          </p:cNvSpPr>
          <p:nvPr>
            <p:ph sz="half" idx="1"/>
          </p:nvPr>
        </p:nvSpPr>
        <p:spPr bwMode="gray">
          <a:xfrm>
            <a:off x="457200" y="1695591"/>
            <a:ext cx="2647870" cy="420673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9" name="Chart Placeholder 5"/>
          <p:cNvSpPr>
            <a:spLocks noGrp="1"/>
          </p:cNvSpPr>
          <p:nvPr>
            <p:ph type="chart" sz="quarter" idx="11" hasCustomPrompt="1"/>
          </p:nvPr>
        </p:nvSpPr>
        <p:spPr bwMode="invGray">
          <a:xfrm>
            <a:off x="5990725" y="452157"/>
            <a:ext cx="2712781" cy="5450167"/>
          </a:xfrm>
          <a:noFill/>
        </p:spPr>
        <p:txBody>
          <a:bodyPr/>
          <a:lstStyle/>
          <a:p>
            <a:r>
              <a:rPr lang="en-US" dirty="0"/>
              <a:t>Click icon to add chart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0" y="301234"/>
            <a:ext cx="2647870" cy="1143000"/>
          </a:xfrm>
        </p:spPr>
        <p:txBody>
          <a:bodyPr/>
          <a:lstStyle>
            <a:lvl1pPr>
              <a:defRPr sz="2400"/>
            </a:lvl1pPr>
          </a:lstStyle>
          <a:p>
            <a:r>
              <a:rPr lang="en-US"/>
              <a:t>Click to edit Master title style</a:t>
            </a:r>
            <a:endParaRPr lang="en-US" dirty="0"/>
          </a:p>
        </p:txBody>
      </p:sp>
      <p:sp>
        <p:nvSpPr>
          <p:cNvPr id="3" name="Content Placeholder 2"/>
          <p:cNvSpPr>
            <a:spLocks noGrp="1"/>
          </p:cNvSpPr>
          <p:nvPr>
            <p:ph sz="half" idx="1"/>
          </p:nvPr>
        </p:nvSpPr>
        <p:spPr bwMode="gray">
          <a:xfrm>
            <a:off x="457200" y="1695591"/>
            <a:ext cx="2647870" cy="4202405"/>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Picture Placeholder 4"/>
          <p:cNvSpPr>
            <a:spLocks noGrp="1"/>
          </p:cNvSpPr>
          <p:nvPr>
            <p:ph type="pic" sz="quarter" idx="10"/>
          </p:nvPr>
        </p:nvSpPr>
        <p:spPr bwMode="gray">
          <a:xfrm>
            <a:off x="3264644" y="452156"/>
            <a:ext cx="5425563" cy="5445840"/>
          </a:xfrm>
          <a:noFill/>
        </p:spPr>
        <p:txBody>
          <a:bodyPr/>
          <a:lstStyle/>
          <a:p>
            <a:r>
              <a:rPr lang="en-US" dirty="0"/>
              <a:t>Click icon to add picture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bwMode="gray">
          <a:xfrm>
            <a:off x="457200"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bwMode="gray">
          <a:xfrm>
            <a:off x="457200" y="2174875"/>
            <a:ext cx="4040188"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bwMode="gray">
          <a:xfrm>
            <a:off x="4645025" y="1535113"/>
            <a:ext cx="4041775"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bwMode="gray">
          <a:xfrm>
            <a:off x="4645025" y="2174875"/>
            <a:ext cx="4041775"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3.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57200" y="301234"/>
            <a:ext cx="8229600" cy="1143000"/>
          </a:xfrm>
          <a:prstGeom prst="rect">
            <a:avLst/>
          </a:prstGeom>
        </p:spPr>
        <p:txBody>
          <a:bodyPr vert="horz" lIns="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bwMode="gray">
          <a:xfrm>
            <a:off x="457200" y="1673340"/>
            <a:ext cx="8229600" cy="4151514"/>
          </a:xfrm>
          <a:prstGeom prst="rect">
            <a:avLst/>
          </a:prstGeom>
        </p:spPr>
        <p:txBody>
          <a:bodyPr vert="horz" lIns="0" tIns="45720" rIns="91440" bIns="45720" rtlCol="0">
            <a:no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2" name="Text Placeholder 7"/>
          <p:cNvSpPr txBox="1"/>
          <p:nvPr/>
        </p:nvSpPr>
        <p:spPr>
          <a:xfrm>
            <a:off x="450849" y="6314630"/>
            <a:ext cx="6118335" cy="372366"/>
          </a:xfrm>
          <a:prstGeom prst="rect">
            <a:avLst/>
          </a:prstGeom>
        </p:spPr>
        <p:txBody>
          <a:bodyPr vert="horz" lIns="0" tIns="45720" rIns="91440" bIns="45720" rtlCol="0" anchor="t"/>
          <a:lstStyle>
            <a:lvl1pPr marL="0" indent="0" algn="l" defTabSz="457200" rtl="0" eaLnBrk="1" latinLnBrk="0" hangingPunct="1">
              <a:spcBef>
                <a:spcPct val="20000"/>
              </a:spcBef>
              <a:buClr>
                <a:schemeClr val="bg2"/>
              </a:buClr>
              <a:buFont typeface="Wingdings" panose="05000000000000000000" pitchFamily="2" charset="2"/>
              <a:buNone/>
              <a:defRPr lang="en-US" sz="1200" kern="1200" dirty="0">
                <a:solidFill>
                  <a:srgbClr val="000000"/>
                </a:solidFill>
                <a:latin typeface="+mn-lt"/>
                <a:ea typeface="+mn-ea"/>
                <a:cs typeface="+mn-cs"/>
              </a:defRPr>
            </a:lvl1pPr>
            <a:lvl2pPr marL="173355" indent="-173355" algn="l" defTabSz="457200" rtl="0" eaLnBrk="1" latinLnBrk="0" hangingPunct="1">
              <a:spcBef>
                <a:spcPct val="20000"/>
              </a:spcBef>
              <a:buClr>
                <a:schemeClr val="bg2"/>
              </a:buClr>
              <a:buSzPct val="110000"/>
              <a:buFont typeface="Wingdings" panose="05000000000000000000" pitchFamily="2" charset="2"/>
              <a:buChar char="§"/>
              <a:defRPr sz="1600" kern="1200">
                <a:solidFill>
                  <a:schemeClr val="tx1"/>
                </a:solidFill>
                <a:latin typeface="+mn-lt"/>
                <a:ea typeface="+mn-ea"/>
                <a:cs typeface="+mn-cs"/>
              </a:defRPr>
            </a:lvl2pPr>
            <a:lvl3pPr marL="346075" indent="-173355"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3080" indent="-167005" algn="l" defTabSz="457200" rtl="0" eaLnBrk="1" latinLnBrk="0" hangingPunct="1">
              <a:spcBef>
                <a:spcPct val="20000"/>
              </a:spcBef>
              <a:buClr>
                <a:schemeClr val="bg2"/>
              </a:buClr>
              <a:buFont typeface="Wingdings" panose="05000000000000000000" pitchFamily="2" charset="2"/>
              <a:buChar char="§"/>
              <a:defRPr sz="1600" kern="1200">
                <a:solidFill>
                  <a:schemeClr val="tx1"/>
                </a:solidFill>
                <a:latin typeface="+mn-lt"/>
                <a:ea typeface="+mn-ea"/>
                <a:cs typeface="+mn-cs"/>
              </a:defRPr>
            </a:lvl4pPr>
            <a:lvl5pPr marL="684530"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fld id="{A18D7474-F959-4F4F-B552-144BC6A81CE6}" type="slidenum">
              <a:rPr lang="en-US" smtClean="0"/>
            </a:fld>
            <a:r>
              <a:rPr lang="en-US" dirty="0"/>
              <a:t> | Allegion PRISM system</a:t>
            </a:r>
            <a:endParaRPr lang="en-US" dirty="0"/>
          </a:p>
        </p:txBody>
      </p:sp>
      <p:pic>
        <p:nvPicPr>
          <p:cNvPr id="7" name="Picture 6" descr="Allegion_tm_v_c_large.jpg"/>
          <p:cNvPicPr>
            <a:picLocks noChangeAspect="1"/>
          </p:cNvPicPr>
          <p:nvPr/>
        </p:nvPicPr>
        <p:blipFill>
          <a:blip r:embed="rId12" cstate="print"/>
          <a:stretch>
            <a:fillRect/>
          </a:stretch>
        </p:blipFill>
        <p:spPr bwMode="gray">
          <a:xfrm>
            <a:off x="7938874" y="6001016"/>
            <a:ext cx="798607" cy="5274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800" b="0" kern="1200">
          <a:solidFill>
            <a:schemeClr val="bg2"/>
          </a:solidFill>
          <a:latin typeface="+mj-lt"/>
          <a:ea typeface="+mj-ea"/>
          <a:cs typeface="+mj-cs"/>
        </a:defRPr>
      </a:lvl1pPr>
    </p:titleStyle>
    <p:bodyStyle>
      <a:lvl1pPr marL="0" indent="0" algn="l" defTabSz="457200" rtl="0" eaLnBrk="1" latinLnBrk="0" hangingPunct="1">
        <a:spcBef>
          <a:spcPct val="20000"/>
        </a:spcBef>
        <a:buClr>
          <a:schemeClr val="bg2"/>
        </a:buClr>
        <a:buFont typeface="Wingdings" panose="05000000000000000000" pitchFamily="2" charset="2"/>
        <a:buNone/>
        <a:defRPr sz="1600" kern="1200">
          <a:solidFill>
            <a:schemeClr val="tx1"/>
          </a:solidFill>
          <a:latin typeface="+mn-lt"/>
          <a:ea typeface="+mn-ea"/>
          <a:cs typeface="+mn-cs"/>
        </a:defRPr>
      </a:lvl1pPr>
      <a:lvl2pPr marL="173355" indent="-173355" algn="l" defTabSz="457200" rtl="0" eaLnBrk="1" latinLnBrk="0" hangingPunct="1">
        <a:spcBef>
          <a:spcPct val="20000"/>
        </a:spcBef>
        <a:buClr>
          <a:schemeClr val="bg2"/>
        </a:buClr>
        <a:buSzPct val="110000"/>
        <a:buFont typeface="Wingdings" panose="05000000000000000000" pitchFamily="2" charset="2"/>
        <a:buChar char="§"/>
        <a:defRPr sz="1600" kern="1200">
          <a:solidFill>
            <a:schemeClr val="tx1"/>
          </a:solidFill>
          <a:latin typeface="+mn-lt"/>
          <a:ea typeface="+mn-ea"/>
          <a:cs typeface="+mn-cs"/>
        </a:defRPr>
      </a:lvl2pPr>
      <a:lvl3pPr marL="346075" indent="-173355"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3080" indent="-167005" algn="l" defTabSz="457200" rtl="0" eaLnBrk="1" latinLnBrk="0" hangingPunct="1">
        <a:spcBef>
          <a:spcPct val="20000"/>
        </a:spcBef>
        <a:buClr>
          <a:schemeClr val="bg2"/>
        </a:buClr>
        <a:buFont typeface="Wingdings" panose="05000000000000000000" pitchFamily="2" charset="2"/>
        <a:buChar char="§"/>
        <a:defRPr sz="1600" kern="1200">
          <a:solidFill>
            <a:schemeClr val="tx1"/>
          </a:solidFill>
          <a:latin typeface="+mn-lt"/>
          <a:ea typeface="+mn-ea"/>
          <a:cs typeface="+mn-cs"/>
        </a:defRPr>
      </a:lvl4pPr>
      <a:lvl5pPr marL="684530"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hyperlink" Target="https://www.allegion.com/content/dam/allegion-corp/supplier-portal/globalsupptools-qm.pdf" TargetMode="Externa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0.png"/><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2.png"/><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0.xml"/><Relationship Id="rId2" Type="http://schemas.openxmlformats.org/officeDocument/2006/relationships/image" Target="../media/image23.png"/><Relationship Id="rId1" Type="http://schemas.openxmlformats.org/officeDocument/2006/relationships/hyperlink" Target="https://www.allegion.com/corp/en/footer/policies/supplier-portal.html" TargetMode="Externa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hyperlink" Target="mailto:molly.krich@allegion.com" TargetMode="External"/><Relationship Id="rId1" Type="http://schemas.openxmlformats.org/officeDocument/2006/relationships/hyperlink" Target="mailto:michael.bellis@allegion.co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hyperlink" Target="http://www.global8d.com/allegion" TargetMode="Externa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3.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hyperlink" Target="mailto:support@prismportal.net"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a:t>Istruzioni per i fornitori di Allegion per il completamento della procedura 8D in PRISM</a:t>
            </a:r>
            <a:endParaRPr lang="en-US"/>
          </a:p>
        </p:txBody>
      </p:sp>
      <p:sp>
        <p:nvSpPr>
          <p:cNvPr id="7" name="Subtitle 6"/>
          <p:cNvSpPr>
            <a:spLocks noGrp="1"/>
          </p:cNvSpPr>
          <p:nvPr>
            <p:ph type="subTitle" idx="1"/>
          </p:nvPr>
        </p:nvSpPr>
        <p:spPr/>
        <p:txBody>
          <a:bodyPr/>
          <a:lstStyle/>
          <a:p>
            <a:r>
              <a:rPr lang="en-US"/>
              <a:t>Allegion</a:t>
            </a:r>
            <a:endParaRPr lang="en-US"/>
          </a:p>
        </p:txBody>
      </p:sp>
      <p:sp>
        <p:nvSpPr>
          <p:cNvPr id="2" name="Text Placeholder 1"/>
          <p:cNvSpPr>
            <a:spLocks noGrp="1"/>
          </p:cNvSpPr>
          <p:nvPr>
            <p:ph type="body" sz="quarter" idx="10"/>
          </p:nvPr>
        </p:nvSpPr>
        <p:spPr>
          <a:xfrm>
            <a:off x="577826" y="5244006"/>
            <a:ext cx="5758009" cy="522335"/>
          </a:xfrm>
        </p:spPr>
        <p:txBody>
          <a:bodyPr/>
          <a:lstStyle/>
          <a:p>
            <a:r>
              <a:rPr lang="en-US"/>
              <a:t>Aggiornato al 1-2020</a:t>
            </a:r>
            <a:endParaRPr lang="en-US"/>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Procedure 8D complete </a:t>
            </a:r>
            <a:endParaRPr lang="en-US"/>
          </a:p>
        </p:txBody>
      </p:sp>
      <p:sp>
        <p:nvSpPr>
          <p:cNvPr id="4" name="Content Placeholder 2"/>
          <p:cNvSpPr txBox="1"/>
          <p:nvPr/>
        </p:nvSpPr>
        <p:spPr bwMode="gray">
          <a:xfrm>
            <a:off x="457199" y="841972"/>
            <a:ext cx="8324851" cy="5459240"/>
          </a:xfrm>
          <a:prstGeom prst="rect">
            <a:avLst/>
          </a:prstGeom>
        </p:spPr>
        <p:txBody>
          <a:bodyPr vert="horz" lIns="0" tIns="45720" rIns="91440" bIns="45720" rtlCol="0">
            <a:noAutofit/>
          </a:bodyPr>
          <a:lstStyle>
            <a:lvl1pPr marL="0" indent="0" algn="l" defTabSz="457200" rtl="0" eaLnBrk="1" latinLnBrk="0" hangingPunct="1">
              <a:spcBef>
                <a:spcPct val="20000"/>
              </a:spcBef>
              <a:buClr>
                <a:schemeClr val="bg2"/>
              </a:buClr>
              <a:buFont typeface="Wingdings" panose="05000000000000000000" pitchFamily="2" charset="2"/>
              <a:buNone/>
              <a:defRPr sz="1600" kern="1200">
                <a:solidFill>
                  <a:schemeClr val="tx1"/>
                </a:solidFill>
                <a:latin typeface="+mn-lt"/>
                <a:ea typeface="+mn-ea"/>
                <a:cs typeface="+mn-cs"/>
              </a:defRPr>
            </a:lvl1pPr>
            <a:lvl2pPr marL="173355" indent="-173355" algn="l" defTabSz="457200" rtl="0" eaLnBrk="1" latinLnBrk="0" hangingPunct="1">
              <a:spcBef>
                <a:spcPct val="20000"/>
              </a:spcBef>
              <a:buClr>
                <a:schemeClr val="bg2"/>
              </a:buClr>
              <a:buSzPct val="110000"/>
              <a:buFont typeface="Wingdings" panose="05000000000000000000" pitchFamily="2" charset="2"/>
              <a:buChar char="§"/>
              <a:defRPr sz="1600" kern="1200">
                <a:solidFill>
                  <a:schemeClr val="tx1"/>
                </a:solidFill>
                <a:latin typeface="+mn-lt"/>
                <a:ea typeface="+mn-ea"/>
                <a:cs typeface="+mn-cs"/>
              </a:defRPr>
            </a:lvl2pPr>
            <a:lvl3pPr marL="346075" indent="-173355"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3080" indent="-167005" algn="l" defTabSz="457200" rtl="0" eaLnBrk="1" latinLnBrk="0" hangingPunct="1">
              <a:spcBef>
                <a:spcPct val="20000"/>
              </a:spcBef>
              <a:buClr>
                <a:schemeClr val="bg2"/>
              </a:buClr>
              <a:buFont typeface="Wingdings" panose="05000000000000000000" pitchFamily="2" charset="2"/>
              <a:buChar char="§"/>
              <a:defRPr sz="1600" kern="1200">
                <a:solidFill>
                  <a:schemeClr val="tx1"/>
                </a:solidFill>
                <a:latin typeface="+mn-lt"/>
                <a:ea typeface="+mn-ea"/>
                <a:cs typeface="+mn-cs"/>
              </a:defRPr>
            </a:lvl4pPr>
            <a:lvl5pPr marL="684530"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459105" lvl="1" indent="-285750">
              <a:buFont typeface="Wingdings" panose="05000000000000000000" pitchFamily="2" charset="2"/>
              <a:buChar char="§"/>
            </a:pPr>
            <a:r>
              <a:rPr lang="en-US"/>
              <a:t>Allegion è responsabile della correttezza e completezza delle informazioni nelle fasi D0 - D2.</a:t>
            </a:r>
            <a:endParaRPr lang="en-US"/>
          </a:p>
          <a:p>
            <a:pPr marL="459105" lvl="1" indent="-285750">
              <a:buFont typeface="Wingdings" panose="05000000000000000000" pitchFamily="2" charset="2"/>
              <a:buChar char="§"/>
            </a:pPr>
            <a:endParaRPr lang="en-US"/>
          </a:p>
          <a:p>
            <a:pPr marL="459105" lvl="1" indent="-285750">
              <a:buFont typeface="Wingdings" panose="05000000000000000000" pitchFamily="2" charset="2"/>
              <a:buChar char="§"/>
            </a:pPr>
            <a:r>
              <a:rPr lang="en-US"/>
              <a:t>I fornitori sono responsabili della compilazione e della documentazione dei dettagli in ogni fase - da D3 a D8. </a:t>
            </a:r>
            <a:endParaRPr lang="en-US"/>
          </a:p>
          <a:p>
            <a:pPr marL="459105" lvl="1" indent="-285750">
              <a:buFont typeface="Wingdings" panose="05000000000000000000" pitchFamily="2" charset="2"/>
              <a:buChar char="§"/>
            </a:pPr>
            <a:endParaRPr lang="en-US"/>
          </a:p>
          <a:p>
            <a:pPr marL="459105" lvl="1" indent="-285750">
              <a:buFont typeface="Wingdings" panose="05000000000000000000" pitchFamily="2" charset="2"/>
              <a:buChar char="§"/>
            </a:pPr>
            <a:r>
              <a:rPr lang="en-US" b="1">
                <a:solidFill>
                  <a:schemeClr val="bg2"/>
                </a:solidFill>
              </a:rPr>
              <a:t>La procedura 8D deve essere contrassegnata "Completa mediante fase D8" modificando lo stato relativo alla fase D nell'ambito della procedura 8D.  </a:t>
            </a:r>
            <a:endParaRPr lang="en-US" b="1">
              <a:solidFill>
                <a:schemeClr val="bg2"/>
              </a:solidFill>
            </a:endParaRPr>
          </a:p>
          <a:p>
            <a:pPr marL="631825" lvl="2" indent="-285750">
              <a:buFont typeface="Wingdings" panose="05000000000000000000" pitchFamily="2" charset="2"/>
              <a:buChar char="§"/>
            </a:pPr>
            <a:r>
              <a:rPr lang="en-US" b="1">
                <a:solidFill>
                  <a:schemeClr val="bg2"/>
                </a:solidFill>
              </a:rPr>
              <a:t>Ciò deve essere effettuato entro 60 giorni dalla data della modifica dello stato in "Completa mediante fase D2" affinché la procedura 8D avvenga entro i tempi previsti.  </a:t>
            </a:r>
            <a:endParaRPr lang="en-US" b="1">
              <a:solidFill>
                <a:schemeClr val="bg2"/>
              </a:solidFill>
            </a:endParaRPr>
          </a:p>
          <a:p>
            <a:pPr marL="631825" lvl="2" indent="-285750">
              <a:buFont typeface="Wingdings" panose="05000000000000000000" pitchFamily="2" charset="2"/>
              <a:buChar char="§"/>
            </a:pPr>
            <a:r>
              <a:rPr lang="en-US"/>
              <a:t>Questo requisito è anche indicato nel Manuale dei requisiti per i fornitori globali di Allegion nella sezione Qualità - Materiali non conformi.  </a:t>
            </a:r>
            <a:endParaRPr lang="en-US"/>
          </a:p>
          <a:p>
            <a:pPr marL="631825" lvl="2" indent="-285750">
              <a:buFont typeface="Wingdings" panose="05000000000000000000" pitchFamily="2" charset="2"/>
              <a:buChar char="§"/>
            </a:pPr>
            <a:r>
              <a:rPr lang="en-US">
                <a:hlinkClick r:id="rId1"/>
              </a:rPr>
              <a:t>Manuale dei requisiti per i fornitori globali sul portale dei fornitori di Allegion</a:t>
            </a:r>
            <a:r>
              <a:rPr lang="en-US"/>
              <a:t> </a:t>
            </a:r>
            <a:endParaRPr lang="en-US"/>
          </a:p>
          <a:p>
            <a:pPr marL="459105" lvl="1" indent="-285750">
              <a:buFont typeface="Wingdings" panose="05000000000000000000" pitchFamily="2" charset="2"/>
              <a:buChar char="§"/>
            </a:pPr>
            <a:endParaRPr lang="en-US"/>
          </a:p>
          <a:p>
            <a:pPr marL="459105" lvl="1" indent="-285750">
              <a:buFont typeface="Wingdings" panose="05000000000000000000" pitchFamily="2" charset="2"/>
              <a:buChar char="§"/>
            </a:pPr>
            <a:r>
              <a:rPr lang="en-US"/>
              <a:t>Al sistema possono essere allegati immagini e file.</a:t>
            </a:r>
            <a:endParaRPr lang="en-US"/>
          </a:p>
          <a:p>
            <a:pPr marL="459105" lvl="1" indent="-285750">
              <a:buFont typeface="Wingdings" panose="05000000000000000000" pitchFamily="2" charset="2"/>
              <a:buChar char="§"/>
            </a:pPr>
            <a:endParaRPr lang="en-US"/>
          </a:p>
          <a:p>
            <a:pPr marL="459105" lvl="1" indent="-285750">
              <a:buFont typeface="Wingdings" panose="05000000000000000000" pitchFamily="2" charset="2"/>
              <a:buChar char="§"/>
            </a:pPr>
            <a:r>
              <a:rPr lang="en-US"/>
              <a:t>Al termine di ogni fase, il fornitore deve aggiornare di conseguenza lo stato relativo alla fase D, in modo tale che sia sempre chiara la posizione della procedura 8D nell'ambito del processo.</a:t>
            </a:r>
            <a:endParaRPr lang="en-US"/>
          </a:p>
          <a:p>
            <a:pPr marL="459105" lvl="1" indent="-285750">
              <a:buFont typeface="Wingdings" panose="05000000000000000000" pitchFamily="2" charset="2"/>
              <a:buChar char="§"/>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Procedure 8D complete</a:t>
            </a:r>
            <a:endParaRPr lang="en-US"/>
          </a:p>
        </p:txBody>
      </p:sp>
      <p:sp>
        <p:nvSpPr>
          <p:cNvPr id="5" name="Content Placeholder 4"/>
          <p:cNvSpPr>
            <a:spLocks noGrp="1"/>
          </p:cNvSpPr>
          <p:nvPr>
            <p:ph idx="1"/>
          </p:nvPr>
        </p:nvSpPr>
        <p:spPr>
          <a:xfrm>
            <a:off x="457200" y="775200"/>
            <a:ext cx="7542393" cy="571500"/>
          </a:xfrm>
        </p:spPr>
        <p:txBody>
          <a:bodyPr/>
          <a:lstStyle/>
          <a:p>
            <a:r>
              <a:rPr lang="en-US"/>
              <a:t>Informazioni su Allegion - da D0 a D2  </a:t>
            </a:r>
            <a:endParaRPr lang="en-US"/>
          </a:p>
        </p:txBody>
      </p:sp>
      <p:sp>
        <p:nvSpPr>
          <p:cNvPr id="14" name="Rectangle 13"/>
          <p:cNvSpPr/>
          <p:nvPr/>
        </p:nvSpPr>
        <p:spPr>
          <a:xfrm>
            <a:off x="503380" y="3242461"/>
            <a:ext cx="1704111" cy="719940"/>
          </a:xfrm>
          <a:prstGeom prst="rect">
            <a:avLst/>
          </a:prstGeom>
          <a:noFill/>
          <a:ln w="698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pic>
        <p:nvPicPr>
          <p:cNvPr id="3" name="Picture 2"/>
          <p:cNvPicPr>
            <a:picLocks noChangeAspect="1"/>
          </p:cNvPicPr>
          <p:nvPr/>
        </p:nvPicPr>
        <p:blipFill>
          <a:blip r:embed="rId1"/>
          <a:stretch>
            <a:fillRect/>
          </a:stretch>
        </p:blipFill>
        <p:spPr>
          <a:xfrm>
            <a:off x="230908" y="1444234"/>
            <a:ext cx="6999143" cy="4446601"/>
          </a:xfrm>
          <a:prstGeom prst="rect">
            <a:avLst/>
          </a:prstGeom>
        </p:spPr>
      </p:pic>
      <p:sp>
        <p:nvSpPr>
          <p:cNvPr id="11" name="Text Box 2"/>
          <p:cNvSpPr txBox="1">
            <a:spLocks noChangeArrowheads="1"/>
          </p:cNvSpPr>
          <p:nvPr/>
        </p:nvSpPr>
        <p:spPr bwMode="auto">
          <a:xfrm>
            <a:off x="7472680" y="1918335"/>
            <a:ext cx="1557655" cy="3176905"/>
          </a:xfrm>
          <a:prstGeom prst="rect">
            <a:avLst/>
          </a:prstGeom>
          <a:solidFill>
            <a:srgbClr val="FFFFFF"/>
          </a:solidFill>
          <a:ln w="9525">
            <a:solidFill>
              <a:srgbClr val="000000"/>
            </a:solidFill>
            <a:miter lim="800000"/>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Fare clic su 'D1' per visualizzare le persone attualmente assegnate al team 8D.  Se il fornitore desidera persone diverse o aggiuntive nel team, contattare la persona Allegion che ha rilasciato la procedura 8D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Fare clic su 'D2' per visualizzare i dettagli della problematica rilevata da Allegion.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230908" y="3429001"/>
            <a:ext cx="1704111" cy="431800"/>
          </a:xfrm>
          <a:prstGeom prst="rect">
            <a:avLst/>
          </a:prstGeom>
          <a:noFill/>
          <a:ln w="698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stretch>
            <a:fillRect/>
          </a:stretch>
        </p:blipFill>
        <p:spPr>
          <a:xfrm>
            <a:off x="457200" y="1444234"/>
            <a:ext cx="7542393" cy="4778707"/>
          </a:xfrm>
          <a:prstGeom prst="rect">
            <a:avLst/>
          </a:prstGeom>
        </p:spPr>
      </p:pic>
      <p:sp>
        <p:nvSpPr>
          <p:cNvPr id="2" name="Title 1"/>
          <p:cNvSpPr>
            <a:spLocks noGrp="1"/>
          </p:cNvSpPr>
          <p:nvPr>
            <p:ph type="title"/>
          </p:nvPr>
        </p:nvSpPr>
        <p:spPr/>
        <p:txBody>
          <a:bodyPr/>
          <a:lstStyle/>
          <a:p>
            <a:r>
              <a:rPr lang="en-US"/>
              <a:t>Procedure 8D complete</a:t>
            </a:r>
            <a:endParaRPr lang="en-US"/>
          </a:p>
        </p:txBody>
      </p:sp>
      <p:sp>
        <p:nvSpPr>
          <p:cNvPr id="5" name="Content Placeholder 4"/>
          <p:cNvSpPr>
            <a:spLocks noGrp="1"/>
          </p:cNvSpPr>
          <p:nvPr>
            <p:ph idx="1"/>
          </p:nvPr>
        </p:nvSpPr>
        <p:spPr>
          <a:xfrm>
            <a:off x="457200" y="775200"/>
            <a:ext cx="7542393" cy="571500"/>
          </a:xfrm>
        </p:spPr>
        <p:txBody>
          <a:bodyPr/>
          <a:lstStyle/>
          <a:p>
            <a:r>
              <a:rPr lang="en-US"/>
              <a:t>Il fornitore aggiorna di conseguenza le sezioni D3 - D8 cliccando sulla fase che si desidera aggiornare nel menu di sinistra </a:t>
            </a:r>
            <a:endParaRPr lang="en-US"/>
          </a:p>
        </p:txBody>
      </p:sp>
      <p:sp>
        <p:nvSpPr>
          <p:cNvPr id="14" name="Rectangle 13"/>
          <p:cNvSpPr/>
          <p:nvPr/>
        </p:nvSpPr>
        <p:spPr>
          <a:xfrm>
            <a:off x="503380" y="3879274"/>
            <a:ext cx="1805711" cy="1015999"/>
          </a:xfrm>
          <a:prstGeom prst="rect">
            <a:avLst/>
          </a:prstGeom>
          <a:noFill/>
          <a:ln w="698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
          <a:stretch>
            <a:fillRect/>
          </a:stretch>
        </p:blipFill>
        <p:spPr>
          <a:xfrm>
            <a:off x="145111" y="1243991"/>
            <a:ext cx="6906854" cy="4393283"/>
          </a:xfrm>
          <a:prstGeom prst="rect">
            <a:avLst/>
          </a:prstGeom>
        </p:spPr>
      </p:pic>
      <p:sp>
        <p:nvSpPr>
          <p:cNvPr id="2" name="Title 1"/>
          <p:cNvSpPr>
            <a:spLocks noGrp="1"/>
          </p:cNvSpPr>
          <p:nvPr>
            <p:ph type="title"/>
          </p:nvPr>
        </p:nvSpPr>
        <p:spPr/>
        <p:txBody>
          <a:bodyPr/>
          <a:lstStyle/>
          <a:p>
            <a:r>
              <a:rPr lang="en-US"/>
              <a:t>Procedure 8D complete</a:t>
            </a:r>
            <a:endParaRPr lang="en-US"/>
          </a:p>
        </p:txBody>
      </p:sp>
      <p:sp>
        <p:nvSpPr>
          <p:cNvPr id="5" name="Content Placeholder 4"/>
          <p:cNvSpPr>
            <a:spLocks noGrp="1"/>
          </p:cNvSpPr>
          <p:nvPr>
            <p:ph idx="1"/>
          </p:nvPr>
        </p:nvSpPr>
        <p:spPr>
          <a:xfrm>
            <a:off x="457200" y="872734"/>
            <a:ext cx="8123382" cy="309521"/>
          </a:xfrm>
        </p:spPr>
        <p:txBody>
          <a:bodyPr/>
          <a:lstStyle/>
          <a:p>
            <a:r>
              <a:rPr lang="en-US" b="1">
                <a:solidFill>
                  <a:schemeClr val="bg2"/>
                </a:solidFill>
              </a:rPr>
              <a:t>D3 - Il contenimento deve avvenire per le procedure 8D complete.  </a:t>
            </a:r>
            <a:endParaRPr lang="en-US" b="1">
              <a:solidFill>
                <a:schemeClr val="bg2"/>
              </a:solidFill>
            </a:endParaRPr>
          </a:p>
        </p:txBody>
      </p:sp>
      <p:sp>
        <p:nvSpPr>
          <p:cNvPr id="10" name="Text Box 2"/>
          <p:cNvSpPr txBox="1">
            <a:spLocks noChangeArrowheads="1"/>
          </p:cNvSpPr>
          <p:nvPr/>
        </p:nvSpPr>
        <p:spPr bwMode="auto">
          <a:xfrm>
            <a:off x="7472680" y="2736215"/>
            <a:ext cx="1575435" cy="821055"/>
          </a:xfrm>
          <a:prstGeom prst="rect">
            <a:avLst/>
          </a:prstGeom>
          <a:solidFill>
            <a:srgbClr val="FFFFFF"/>
          </a:solidFill>
          <a:ln w="9525">
            <a:solidFill>
              <a:srgbClr val="000000"/>
            </a:solidFill>
            <a:miter lim="800000"/>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Fare clic su ‘Aggiungi un'azione di contenimento provvisoria’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5572208" y="2900042"/>
            <a:ext cx="1345828" cy="212436"/>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cxnSp>
        <p:nvCxnSpPr>
          <p:cNvPr id="18" name="Straight Arrow Connector 17"/>
          <p:cNvCxnSpPr>
            <a:stCxn id="10" idx="1"/>
            <a:endCxn id="13" idx="3"/>
          </p:cNvCxnSpPr>
          <p:nvPr/>
        </p:nvCxnSpPr>
        <p:spPr>
          <a:xfrm flipH="1" flipV="1">
            <a:off x="6917977" y="3006616"/>
            <a:ext cx="554990" cy="140335"/>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Procedure 8D complete</a:t>
            </a:r>
            <a:endParaRPr lang="en-US"/>
          </a:p>
        </p:txBody>
      </p:sp>
      <p:sp>
        <p:nvSpPr>
          <p:cNvPr id="10" name="Text Box 2"/>
          <p:cNvSpPr txBox="1">
            <a:spLocks noChangeArrowheads="1"/>
          </p:cNvSpPr>
          <p:nvPr/>
        </p:nvSpPr>
        <p:spPr bwMode="auto">
          <a:xfrm>
            <a:off x="5524094" y="2893192"/>
            <a:ext cx="2825579" cy="1059972"/>
          </a:xfrm>
          <a:prstGeom prst="rect">
            <a:avLst/>
          </a:prstGeom>
          <a:solidFill>
            <a:srgbClr val="FFFFFF"/>
          </a:solidFill>
          <a:ln w="9525">
            <a:solidFill>
              <a:srgbClr val="000000"/>
            </a:solidFill>
            <a:miter lim="800000"/>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Documentare tutte le azioni di contenimento.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È necessario inserire dettagli relativi alla quantità, ai metodi e alle date.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428741" y="744833"/>
            <a:ext cx="4762095" cy="599483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165473" y="1774375"/>
            <a:ext cx="7021320" cy="4448566"/>
          </a:xfrm>
          <a:prstGeom prst="rect">
            <a:avLst/>
          </a:prstGeom>
        </p:spPr>
      </p:pic>
      <p:sp>
        <p:nvSpPr>
          <p:cNvPr id="2" name="Title 1"/>
          <p:cNvSpPr>
            <a:spLocks noGrp="1"/>
          </p:cNvSpPr>
          <p:nvPr>
            <p:ph type="title"/>
          </p:nvPr>
        </p:nvSpPr>
        <p:spPr/>
        <p:txBody>
          <a:bodyPr/>
          <a:lstStyle/>
          <a:p>
            <a:r>
              <a:rPr lang="en-US"/>
              <a:t>Procedure 8D complete</a:t>
            </a:r>
            <a:endParaRPr lang="en-US"/>
          </a:p>
        </p:txBody>
      </p:sp>
      <p:sp>
        <p:nvSpPr>
          <p:cNvPr id="5" name="Content Placeholder 4"/>
          <p:cNvSpPr>
            <a:spLocks noGrp="1"/>
          </p:cNvSpPr>
          <p:nvPr>
            <p:ph idx="1"/>
          </p:nvPr>
        </p:nvSpPr>
        <p:spPr>
          <a:xfrm>
            <a:off x="457200" y="872734"/>
            <a:ext cx="8123382" cy="571500"/>
          </a:xfrm>
        </p:spPr>
        <p:txBody>
          <a:bodyPr/>
          <a:lstStyle/>
          <a:p>
            <a:r>
              <a:rPr lang="en-US" b="1">
                <a:solidFill>
                  <a:schemeClr val="bg2"/>
                </a:solidFill>
              </a:rPr>
              <a:t>D4 – D6: per le fasi </a:t>
            </a:r>
            <a:r>
              <a:rPr lang="en-US" b="1" u="sng">
                <a:solidFill>
                  <a:schemeClr val="bg2"/>
                </a:solidFill>
              </a:rPr>
              <a:t>D4 – D6</a:t>
            </a:r>
            <a:r>
              <a:rPr lang="en-US" b="1">
                <a:solidFill>
                  <a:schemeClr val="bg2"/>
                </a:solidFill>
              </a:rPr>
              <a:t> è necessario inserire almeno una voce SIA relativa alla causa principale della problematica CHE alla ragione per cui i difetti sono sfuggiti al vostro stabilimento. </a:t>
            </a:r>
            <a:endParaRPr lang="en-US" b="1">
              <a:solidFill>
                <a:schemeClr val="bg2"/>
              </a:solidFill>
            </a:endParaRPr>
          </a:p>
        </p:txBody>
      </p:sp>
      <p:sp>
        <p:nvSpPr>
          <p:cNvPr id="10" name="Text Box 2"/>
          <p:cNvSpPr txBox="1">
            <a:spLocks noChangeArrowheads="1"/>
          </p:cNvSpPr>
          <p:nvPr/>
        </p:nvSpPr>
        <p:spPr bwMode="auto">
          <a:xfrm>
            <a:off x="7472680" y="2893060"/>
            <a:ext cx="1591945" cy="2491740"/>
          </a:xfrm>
          <a:prstGeom prst="rect">
            <a:avLst/>
          </a:prstGeom>
          <a:solidFill>
            <a:srgbClr val="FFFFFF"/>
          </a:solidFill>
          <a:ln w="9525">
            <a:solidFill>
              <a:srgbClr val="000000"/>
            </a:solidFill>
            <a:miter lim="800000"/>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Fare clic su ‘Aggiungi una causa principale’ o ‘Aggiungi un punto di uscita’ per aprire i moduli modificabili.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Le voci precedenti possono inoltre essere visualizzate in modo più dettagliato o modificate cliccando su 'Visualizza/Modifica'.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p:cNvGrpSpPr/>
          <p:nvPr/>
        </p:nvGrpSpPr>
        <p:grpSpPr>
          <a:xfrm>
            <a:off x="1835259" y="3429000"/>
            <a:ext cx="5230090" cy="1150861"/>
            <a:chOff x="1844495" y="3426685"/>
            <a:chExt cx="5230090" cy="1150861"/>
          </a:xfrm>
        </p:grpSpPr>
        <p:grpSp>
          <p:nvGrpSpPr>
            <p:cNvPr id="6" name="Group 5"/>
            <p:cNvGrpSpPr/>
            <p:nvPr/>
          </p:nvGrpSpPr>
          <p:grpSpPr>
            <a:xfrm>
              <a:off x="1844495" y="3426685"/>
              <a:ext cx="861760" cy="784409"/>
              <a:chOff x="1844495" y="3426685"/>
              <a:chExt cx="861760" cy="784409"/>
            </a:xfrm>
          </p:grpSpPr>
          <p:sp>
            <p:nvSpPr>
              <p:cNvPr id="14" name="Rectangle 13"/>
              <p:cNvSpPr/>
              <p:nvPr/>
            </p:nvSpPr>
            <p:spPr>
              <a:xfrm>
                <a:off x="1844495" y="3426685"/>
                <a:ext cx="778632" cy="2124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12" name="Rectangle 11"/>
              <p:cNvSpPr/>
              <p:nvPr/>
            </p:nvSpPr>
            <p:spPr>
              <a:xfrm>
                <a:off x="1862047" y="3998658"/>
                <a:ext cx="844208" cy="2124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grpSp>
        <p:sp>
          <p:nvSpPr>
            <p:cNvPr id="13" name="Rectangle 12"/>
            <p:cNvSpPr/>
            <p:nvPr/>
          </p:nvSpPr>
          <p:spPr>
            <a:xfrm>
              <a:off x="6282569" y="3447466"/>
              <a:ext cx="778632" cy="212436"/>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15" name="Rectangle 14"/>
            <p:cNvSpPr/>
            <p:nvPr/>
          </p:nvSpPr>
          <p:spPr>
            <a:xfrm>
              <a:off x="6533825" y="4401121"/>
              <a:ext cx="536612" cy="176425"/>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16" name="Rectangle 15"/>
            <p:cNvSpPr/>
            <p:nvPr/>
          </p:nvSpPr>
          <p:spPr>
            <a:xfrm>
              <a:off x="6188832" y="4012506"/>
              <a:ext cx="885753" cy="212436"/>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grpSp>
      <p:cxnSp>
        <p:nvCxnSpPr>
          <p:cNvPr id="18" name="Straight Arrow Connector 17"/>
          <p:cNvCxnSpPr>
            <a:stCxn id="10" idx="1"/>
            <a:endCxn id="13" idx="3"/>
          </p:cNvCxnSpPr>
          <p:nvPr/>
        </p:nvCxnSpPr>
        <p:spPr>
          <a:xfrm flipH="1" flipV="1">
            <a:off x="7051962" y="3556472"/>
            <a:ext cx="421005" cy="582295"/>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0" idx="1"/>
            <a:endCxn id="16" idx="3"/>
          </p:cNvCxnSpPr>
          <p:nvPr/>
        </p:nvCxnSpPr>
        <p:spPr>
          <a:xfrm flipH="1" flipV="1">
            <a:off x="7065932" y="4121622"/>
            <a:ext cx="407035" cy="17145"/>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1"/>
          <a:stretch>
            <a:fillRect/>
          </a:stretch>
        </p:blipFill>
        <p:spPr>
          <a:xfrm>
            <a:off x="355552" y="799635"/>
            <a:ext cx="5620235" cy="5512728"/>
          </a:xfrm>
          <a:prstGeom prst="rect">
            <a:avLst/>
          </a:prstGeom>
        </p:spPr>
      </p:pic>
      <p:sp>
        <p:nvSpPr>
          <p:cNvPr id="2" name="Title 1"/>
          <p:cNvSpPr>
            <a:spLocks noGrp="1"/>
          </p:cNvSpPr>
          <p:nvPr>
            <p:ph type="title"/>
          </p:nvPr>
        </p:nvSpPr>
        <p:spPr/>
        <p:txBody>
          <a:bodyPr/>
          <a:lstStyle/>
          <a:p>
            <a:r>
              <a:rPr lang="en-US"/>
              <a:t>Procedure 8D complete</a:t>
            </a:r>
            <a:endParaRPr lang="en-US"/>
          </a:p>
        </p:txBody>
      </p:sp>
      <p:sp>
        <p:nvSpPr>
          <p:cNvPr id="10" name="Text Box 2"/>
          <p:cNvSpPr txBox="1">
            <a:spLocks noChangeArrowheads="1"/>
          </p:cNvSpPr>
          <p:nvPr/>
        </p:nvSpPr>
        <p:spPr bwMode="auto">
          <a:xfrm>
            <a:off x="6336030" y="2698115"/>
            <a:ext cx="2350770" cy="2416810"/>
          </a:xfrm>
          <a:prstGeom prst="rect">
            <a:avLst/>
          </a:prstGeom>
          <a:solidFill>
            <a:srgbClr val="FFFFFF"/>
          </a:solidFill>
          <a:ln w="9525">
            <a:solidFill>
              <a:srgbClr val="000000"/>
            </a:solidFill>
            <a:miter lim="800000"/>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Una volta in modalità modificabile, aggiungere il maggior numero possibile di dettagli per ogni causa principale e per ogni causa di uscita.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Assicurarsi di cliccare su 'Salva e ritorna' al completamento degli aggiornamenti.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NOTA</a:t>
            </a:r>
            <a:r>
              <a:rPr lang="en-US" sz="1100">
                <a:effectLst/>
                <a:latin typeface="Calibri" panose="020F0502020204030204" pitchFamily="34" charset="0"/>
                <a:ea typeface="Calibri" panose="020F0502020204030204" pitchFamily="34" charset="0"/>
                <a:cs typeface="Times New Roman" panose="02020603050405020304" pitchFamily="18" charset="0"/>
              </a:rPr>
              <a:t> – È necessario inserire le date relative a tutte le attività di implementazione e validazione.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161637" y="1201420"/>
            <a:ext cx="7125829" cy="5153901"/>
          </a:xfrm>
          <a:prstGeom prst="rect">
            <a:avLst/>
          </a:prstGeom>
        </p:spPr>
      </p:pic>
      <p:sp>
        <p:nvSpPr>
          <p:cNvPr id="2" name="Title 1"/>
          <p:cNvSpPr>
            <a:spLocks noGrp="1"/>
          </p:cNvSpPr>
          <p:nvPr>
            <p:ph type="title"/>
          </p:nvPr>
        </p:nvSpPr>
        <p:spPr/>
        <p:txBody>
          <a:bodyPr/>
          <a:lstStyle/>
          <a:p>
            <a:r>
              <a:rPr lang="en-US"/>
              <a:t>Procedure 8D complete</a:t>
            </a:r>
            <a:endParaRPr lang="en-US"/>
          </a:p>
        </p:txBody>
      </p:sp>
      <p:sp>
        <p:nvSpPr>
          <p:cNvPr id="5" name="Content Placeholder 4"/>
          <p:cNvSpPr>
            <a:spLocks noGrp="1"/>
          </p:cNvSpPr>
          <p:nvPr>
            <p:ph idx="1"/>
          </p:nvPr>
        </p:nvSpPr>
        <p:spPr>
          <a:xfrm>
            <a:off x="457200" y="775200"/>
            <a:ext cx="6479309" cy="571500"/>
          </a:xfrm>
        </p:spPr>
        <p:txBody>
          <a:bodyPr/>
          <a:lstStyle/>
          <a:p>
            <a:r>
              <a:rPr lang="en-US"/>
              <a:t>Aggiungere allegati, se necessario</a:t>
            </a:r>
            <a:endParaRPr lang="en-US"/>
          </a:p>
        </p:txBody>
      </p:sp>
      <p:sp>
        <p:nvSpPr>
          <p:cNvPr id="14" name="Rectangle 13"/>
          <p:cNvSpPr/>
          <p:nvPr/>
        </p:nvSpPr>
        <p:spPr>
          <a:xfrm>
            <a:off x="1815851" y="4489720"/>
            <a:ext cx="5351568" cy="195871"/>
          </a:xfrm>
          <a:prstGeom prst="rect">
            <a:avLst/>
          </a:prstGeom>
          <a:noFill/>
          <a:ln w="698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6" name="Rectangle 5"/>
          <p:cNvSpPr/>
          <p:nvPr/>
        </p:nvSpPr>
        <p:spPr>
          <a:xfrm>
            <a:off x="217054" y="4391898"/>
            <a:ext cx="725211" cy="195871"/>
          </a:xfrm>
          <a:prstGeom prst="rect">
            <a:avLst/>
          </a:prstGeom>
          <a:noFill/>
          <a:ln w="698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8" name="Text Box 2"/>
          <p:cNvSpPr txBox="1">
            <a:spLocks noChangeArrowheads="1"/>
          </p:cNvSpPr>
          <p:nvPr/>
        </p:nvSpPr>
        <p:spPr bwMode="auto">
          <a:xfrm>
            <a:off x="7342883" y="1653310"/>
            <a:ext cx="1713252" cy="3177312"/>
          </a:xfrm>
          <a:prstGeom prst="rect">
            <a:avLst/>
          </a:prstGeom>
          <a:solidFill>
            <a:srgbClr val="FFFFFF"/>
          </a:solidFill>
          <a:ln w="9525">
            <a:solidFill>
              <a:srgbClr val="000000"/>
            </a:solidFill>
            <a:miter lim="800000"/>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Gli allegati possono essere aggiunti in ciascuna fase D o nelle sezioni Allegati del menu a sinistra.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latin typeface="Calibri" panose="020F0502020204030204" pitchFamily="34" charset="0"/>
                <a:ea typeface="Calibri" panose="020F0502020204030204" pitchFamily="34" charset="0"/>
                <a:cs typeface="Times New Roman" panose="02020603050405020304" pitchFamily="18" charset="0"/>
              </a:rPr>
              <a:t>Può trattarsi di immagini, documenti, piani di controllo, ecc.  </a:t>
            </a:r>
            <a:endParaRPr lang="en-US" sz="110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Si può aggiungere qualsiasi elemento che aiuti a spiegare e a MOSTRARE le azioni correttive intraprese, e qualsiasi tipo di documento.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Procedure 8D complete</a:t>
            </a:r>
            <a:endParaRPr lang="en-US"/>
          </a:p>
        </p:txBody>
      </p:sp>
      <p:sp>
        <p:nvSpPr>
          <p:cNvPr id="5" name="Content Placeholder 4"/>
          <p:cNvSpPr>
            <a:spLocks noGrp="1"/>
          </p:cNvSpPr>
          <p:nvPr>
            <p:ph idx="1"/>
          </p:nvPr>
        </p:nvSpPr>
        <p:spPr>
          <a:xfrm>
            <a:off x="457200" y="872734"/>
            <a:ext cx="8511309" cy="571500"/>
          </a:xfrm>
        </p:spPr>
        <p:txBody>
          <a:bodyPr/>
          <a:lstStyle/>
          <a:p>
            <a:r>
              <a:rPr lang="en-US" b="1">
                <a:solidFill>
                  <a:schemeClr val="bg2"/>
                </a:solidFill>
              </a:rPr>
              <a:t>Non dimenticare le fasi D7 e D8.  </a:t>
            </a:r>
            <a:endParaRPr lang="en-US" b="1">
              <a:solidFill>
                <a:schemeClr val="bg2"/>
              </a:solidFill>
            </a:endParaRPr>
          </a:p>
        </p:txBody>
      </p:sp>
      <p:pic>
        <p:nvPicPr>
          <p:cNvPr id="3" name="Picture 2"/>
          <p:cNvPicPr>
            <a:picLocks noChangeAspect="1"/>
          </p:cNvPicPr>
          <p:nvPr/>
        </p:nvPicPr>
        <p:blipFill>
          <a:blip r:embed="rId1"/>
          <a:stretch>
            <a:fillRect/>
          </a:stretch>
        </p:blipFill>
        <p:spPr>
          <a:xfrm>
            <a:off x="190500" y="1226270"/>
            <a:ext cx="4926445" cy="3206007"/>
          </a:xfrm>
          <a:prstGeom prst="rect">
            <a:avLst/>
          </a:prstGeom>
        </p:spPr>
      </p:pic>
      <p:pic>
        <p:nvPicPr>
          <p:cNvPr id="4" name="Picture 3"/>
          <p:cNvPicPr>
            <a:picLocks noChangeAspect="1"/>
          </p:cNvPicPr>
          <p:nvPr/>
        </p:nvPicPr>
        <p:blipFill>
          <a:blip r:embed="rId2"/>
          <a:stretch>
            <a:fillRect/>
          </a:stretch>
        </p:blipFill>
        <p:spPr>
          <a:xfrm>
            <a:off x="3946229" y="3590780"/>
            <a:ext cx="5022280" cy="3180070"/>
          </a:xfrm>
          <a:prstGeom prst="rect">
            <a:avLst/>
          </a:prstGeom>
        </p:spPr>
      </p:pic>
      <p:sp>
        <p:nvSpPr>
          <p:cNvPr id="10" name="Rectangle 9"/>
          <p:cNvSpPr/>
          <p:nvPr/>
        </p:nvSpPr>
        <p:spPr>
          <a:xfrm>
            <a:off x="1304171" y="2299482"/>
            <a:ext cx="3803538" cy="986210"/>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11" name="Rectangle 10"/>
          <p:cNvSpPr/>
          <p:nvPr/>
        </p:nvSpPr>
        <p:spPr>
          <a:xfrm>
            <a:off x="5126181" y="4673600"/>
            <a:ext cx="3755728" cy="517236"/>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1"/>
          <a:stretch>
            <a:fillRect/>
          </a:stretch>
        </p:blipFill>
        <p:spPr>
          <a:xfrm>
            <a:off x="359783" y="1814901"/>
            <a:ext cx="7021320" cy="4448566"/>
          </a:xfrm>
          <a:prstGeom prst="rect">
            <a:avLst/>
          </a:prstGeom>
        </p:spPr>
      </p:pic>
      <p:sp>
        <p:nvSpPr>
          <p:cNvPr id="2" name="Title 1"/>
          <p:cNvSpPr>
            <a:spLocks noGrp="1"/>
          </p:cNvSpPr>
          <p:nvPr>
            <p:ph type="title"/>
          </p:nvPr>
        </p:nvSpPr>
        <p:spPr/>
        <p:txBody>
          <a:bodyPr/>
          <a:lstStyle/>
          <a:p>
            <a:r>
              <a:rPr lang="en-US"/>
              <a:t>Procedure 8D complete</a:t>
            </a:r>
            <a:endParaRPr lang="en-US"/>
          </a:p>
        </p:txBody>
      </p:sp>
      <p:sp>
        <p:nvSpPr>
          <p:cNvPr id="5" name="Content Placeholder 4"/>
          <p:cNvSpPr>
            <a:spLocks noGrp="1"/>
          </p:cNvSpPr>
          <p:nvPr>
            <p:ph idx="1"/>
          </p:nvPr>
        </p:nvSpPr>
        <p:spPr>
          <a:xfrm>
            <a:off x="457200" y="872734"/>
            <a:ext cx="8511309" cy="571500"/>
          </a:xfrm>
        </p:spPr>
        <p:txBody>
          <a:bodyPr/>
          <a:lstStyle/>
          <a:p>
            <a:r>
              <a:rPr lang="en-US" sz="2000" b="1">
                <a:solidFill>
                  <a:schemeClr val="bg2"/>
                </a:solidFill>
              </a:rPr>
              <a:t>Aggiornare lo status relativo alla fase D al completamento di ciascuna fase al fine di mostrare sempre lo stato corrente della procedura 8D. </a:t>
            </a:r>
            <a:endParaRPr lang="en-US" sz="2000" b="1">
              <a:solidFill>
                <a:schemeClr val="bg2"/>
              </a:solidFill>
            </a:endParaRPr>
          </a:p>
        </p:txBody>
      </p:sp>
      <p:sp>
        <p:nvSpPr>
          <p:cNvPr id="16" name="Rectangle 15"/>
          <p:cNvSpPr/>
          <p:nvPr/>
        </p:nvSpPr>
        <p:spPr>
          <a:xfrm>
            <a:off x="6301044" y="2429161"/>
            <a:ext cx="912558" cy="212436"/>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17" name="Text Box 2"/>
          <p:cNvSpPr txBox="1">
            <a:spLocks noChangeArrowheads="1"/>
          </p:cNvSpPr>
          <p:nvPr/>
        </p:nvSpPr>
        <p:spPr bwMode="auto">
          <a:xfrm>
            <a:off x="7804785" y="2249805"/>
            <a:ext cx="1078865" cy="787400"/>
          </a:xfrm>
          <a:prstGeom prst="rect">
            <a:avLst/>
          </a:prstGeom>
          <a:solidFill>
            <a:srgbClr val="FFFFFF"/>
          </a:solidFill>
          <a:ln w="9525">
            <a:solidFill>
              <a:srgbClr val="000000"/>
            </a:solidFill>
            <a:miter lim="800000"/>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Cliccare su ‘Modifica stato relativo alla fase 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8" name="Straight Arrow Connector 17"/>
          <p:cNvCxnSpPr>
            <a:stCxn id="17" idx="1"/>
            <a:endCxn id="16" idx="3"/>
          </p:cNvCxnSpPr>
          <p:nvPr/>
        </p:nvCxnSpPr>
        <p:spPr>
          <a:xfrm flipH="1" flipV="1">
            <a:off x="7213542" y="2535379"/>
            <a:ext cx="591185" cy="107950"/>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234"/>
            <a:ext cx="8229600" cy="1084221"/>
          </a:xfrm>
        </p:spPr>
        <p:txBody>
          <a:bodyPr/>
          <a:lstStyle/>
          <a:p>
            <a:r>
              <a:rPr lang="en-US"/>
              <a:t>Istruzioni generali per il fornitore per operare con il sistema PRISM 8D di Allegion </a:t>
            </a:r>
            <a:endParaRPr lang="en-US"/>
          </a:p>
        </p:txBody>
      </p:sp>
      <p:sp>
        <p:nvSpPr>
          <p:cNvPr id="3" name="Content Placeholder 2"/>
          <p:cNvSpPr>
            <a:spLocks noGrp="1"/>
          </p:cNvSpPr>
          <p:nvPr>
            <p:ph idx="1"/>
          </p:nvPr>
        </p:nvSpPr>
        <p:spPr/>
        <p:txBody>
          <a:bodyPr/>
          <a:lstStyle/>
          <a:p>
            <a:pPr marL="285750" indent="-285750">
              <a:buFont typeface="Wingdings" panose="05000000000000000000" pitchFamily="2" charset="2"/>
              <a:buChar char="q"/>
            </a:pPr>
            <a:r>
              <a:rPr lang="en-US" sz="2400" b="1"/>
              <a:t>Cos'è PRISM e come posso accedervi? </a:t>
            </a:r>
            <a:endParaRPr lang="en-US" sz="2400" b="1"/>
          </a:p>
          <a:p>
            <a:pPr marL="285750" indent="-285750">
              <a:buFont typeface="Wingdings" panose="05000000000000000000" pitchFamily="2" charset="2"/>
              <a:buChar char="q"/>
            </a:pPr>
            <a:endParaRPr lang="en-US"/>
          </a:p>
          <a:p>
            <a:pPr marL="285750" indent="-285750">
              <a:buFont typeface="Wingdings" panose="05000000000000000000" pitchFamily="2" charset="2"/>
              <a:buChar char="q"/>
            </a:pPr>
            <a:r>
              <a:rPr lang="en-US"/>
              <a:t>Procedure 8D solo per la fase D0</a:t>
            </a:r>
            <a:endParaRPr lang="en-US"/>
          </a:p>
          <a:p>
            <a:pPr marL="285750" indent="-285750">
              <a:buFont typeface="Wingdings" panose="05000000000000000000" pitchFamily="2" charset="2"/>
              <a:buChar char="q"/>
            </a:pPr>
            <a:endParaRPr lang="en-US"/>
          </a:p>
          <a:p>
            <a:pPr marL="285750" indent="-285750">
              <a:buFont typeface="Wingdings" panose="05000000000000000000" pitchFamily="2" charset="2"/>
              <a:buChar char="q"/>
            </a:pPr>
            <a:r>
              <a:rPr lang="en-US"/>
              <a:t>Procedure 8D complete </a:t>
            </a:r>
            <a:endParaRPr lang="en-US"/>
          </a:p>
          <a:p>
            <a:pPr marL="285750" indent="-285750">
              <a:buFont typeface="Wingdings" panose="05000000000000000000" pitchFamily="2" charset="2"/>
              <a:buChar char="q"/>
            </a:pPr>
            <a:endParaRPr lang="en-US"/>
          </a:p>
          <a:p>
            <a:pPr marL="285750" indent="-285750">
              <a:buFont typeface="Wingdings" panose="05000000000000000000" pitchFamily="2" charset="2"/>
              <a:buChar char="q"/>
            </a:pP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
          <a:srcRect l="12828" t="20467" r="62626" b="44806"/>
          <a:stretch>
            <a:fillRect/>
          </a:stretch>
        </p:blipFill>
        <p:spPr>
          <a:xfrm>
            <a:off x="457200" y="799794"/>
            <a:ext cx="6800736" cy="3134495"/>
          </a:xfrm>
          <a:prstGeom prst="rect">
            <a:avLst/>
          </a:prstGeom>
        </p:spPr>
      </p:pic>
      <p:sp>
        <p:nvSpPr>
          <p:cNvPr id="2" name="Title 1"/>
          <p:cNvSpPr>
            <a:spLocks noGrp="1"/>
          </p:cNvSpPr>
          <p:nvPr>
            <p:ph type="title"/>
          </p:nvPr>
        </p:nvSpPr>
        <p:spPr/>
        <p:txBody>
          <a:bodyPr/>
          <a:lstStyle/>
          <a:p>
            <a:r>
              <a:rPr lang="en-US"/>
              <a:t>Procedure 8D complete</a:t>
            </a:r>
            <a:endParaRPr lang="en-US"/>
          </a:p>
        </p:txBody>
      </p:sp>
      <p:sp>
        <p:nvSpPr>
          <p:cNvPr id="14" name="Rectangle 13"/>
          <p:cNvSpPr/>
          <p:nvPr/>
        </p:nvSpPr>
        <p:spPr>
          <a:xfrm>
            <a:off x="1830645" y="1606159"/>
            <a:ext cx="1283853" cy="1967346"/>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12" name="Text Box 2"/>
          <p:cNvSpPr txBox="1">
            <a:spLocks noChangeArrowheads="1"/>
          </p:cNvSpPr>
          <p:nvPr/>
        </p:nvSpPr>
        <p:spPr bwMode="auto">
          <a:xfrm>
            <a:off x="7417728" y="1751858"/>
            <a:ext cx="1256145" cy="1643496"/>
          </a:xfrm>
          <a:prstGeom prst="rect">
            <a:avLst/>
          </a:prstGeom>
          <a:solidFill>
            <a:srgbClr val="FFFFFF"/>
          </a:solidFill>
          <a:ln w="9525">
            <a:solidFill>
              <a:srgbClr val="000000"/>
            </a:solidFill>
            <a:miter lim="800000"/>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Dal menu a tendina, selezionare lo stato corrispondente in base all'azione in corso e alle informazioni caricate nell'ambito della procedura 8D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Arrow Connector 12"/>
          <p:cNvCxnSpPr>
            <a:stCxn id="12" idx="1"/>
            <a:endCxn id="14" idx="3"/>
          </p:cNvCxnSpPr>
          <p:nvPr/>
        </p:nvCxnSpPr>
        <p:spPr>
          <a:xfrm flipH="1">
            <a:off x="3114498" y="2573606"/>
            <a:ext cx="4303230" cy="16226"/>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rotWithShape="1">
          <a:blip r:embed="rId2"/>
          <a:srcRect l="4680" t="72538" r="51225" b="15669"/>
          <a:stretch>
            <a:fillRect/>
          </a:stretch>
        </p:blipFill>
        <p:spPr>
          <a:xfrm>
            <a:off x="637309" y="4229461"/>
            <a:ext cx="3990109" cy="490878"/>
          </a:xfrm>
          <a:prstGeom prst="rect">
            <a:avLst/>
          </a:prstGeom>
        </p:spPr>
      </p:pic>
      <p:sp>
        <p:nvSpPr>
          <p:cNvPr id="16" name="Text Box 2"/>
          <p:cNvSpPr txBox="1">
            <a:spLocks noChangeArrowheads="1"/>
          </p:cNvSpPr>
          <p:nvPr/>
        </p:nvSpPr>
        <p:spPr bwMode="auto">
          <a:xfrm>
            <a:off x="2429164" y="4901736"/>
            <a:ext cx="5394036" cy="1316182"/>
          </a:xfrm>
          <a:prstGeom prst="rect">
            <a:avLst/>
          </a:prstGeom>
          <a:solidFill>
            <a:srgbClr val="FFFFFF"/>
          </a:solidFill>
          <a:ln w="9525">
            <a:solidFill>
              <a:srgbClr val="000000"/>
            </a:solidFill>
            <a:miter lim="800000"/>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È possibile utilizzare anche le caselle opzionali: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Tx/>
              <a:buChar char="-"/>
            </a:pPr>
            <a:r>
              <a:rPr lang="en-US" sz="1100">
                <a:latin typeface="Calibri" panose="020F0502020204030204" pitchFamily="34" charset="0"/>
                <a:ea typeface="Calibri" panose="020F0502020204030204" pitchFamily="34" charset="0"/>
                <a:cs typeface="Times New Roman" panose="02020603050405020304" pitchFamily="18" charset="0"/>
              </a:rPr>
              <a:t>Indicare questa azione nel rapporto dettagliato 8D (consigliato)</a:t>
            </a:r>
            <a:endParaRPr lang="en-US" sz="1100">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Tx/>
              <a:buChar char="-"/>
            </a:pPr>
            <a:r>
              <a:rPr lang="en-US" sz="1100">
                <a:latin typeface="Calibri" panose="020F0502020204030204" pitchFamily="34" charset="0"/>
                <a:ea typeface="Calibri" panose="020F0502020204030204" pitchFamily="34" charset="0"/>
                <a:cs typeface="Times New Roman" panose="02020603050405020304" pitchFamily="18" charset="0"/>
              </a:rPr>
              <a:t>Utilizzare PRISM per inviare una e-mail a tutto il team 8D (consigliato, IN PARTICOLARE quando lo stato relativo alla fase D viene aggiornato a 'Completa mediante fase D8')</a:t>
            </a:r>
            <a:endParaRPr lang="en-US" sz="1100">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Tx/>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E come sempre – 'Salva e ritorna'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637309" y="4227512"/>
            <a:ext cx="3990108" cy="475365"/>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18" name="Left Brace 17"/>
          <p:cNvSpPr/>
          <p:nvPr/>
        </p:nvSpPr>
        <p:spPr>
          <a:xfrm>
            <a:off x="637308" y="3111955"/>
            <a:ext cx="277090" cy="317045"/>
          </a:xfrm>
          <a:prstGeom prst="leftBrace">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0" name="Connector: Curved 19"/>
          <p:cNvCxnSpPr>
            <a:stCxn id="18" idx="1"/>
            <a:endCxn id="17" idx="1"/>
          </p:cNvCxnSpPr>
          <p:nvPr/>
        </p:nvCxnSpPr>
        <p:spPr>
          <a:xfrm rot="10800000" flipH="1" flipV="1">
            <a:off x="637307" y="3270477"/>
            <a:ext cx="1" cy="1194717"/>
          </a:xfrm>
          <a:prstGeom prst="curvedConnector3">
            <a:avLst>
              <a:gd name="adj1" fmla="val -22860000000"/>
            </a:avLst>
          </a:prstGeom>
          <a:ln>
            <a:solidFill>
              <a:schemeClr val="bg2"/>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22" name="Connector: Curved 21"/>
          <p:cNvCxnSpPr>
            <a:stCxn id="17" idx="3"/>
            <a:endCxn id="16" idx="0"/>
          </p:cNvCxnSpPr>
          <p:nvPr/>
        </p:nvCxnSpPr>
        <p:spPr>
          <a:xfrm>
            <a:off x="4627417" y="4465195"/>
            <a:ext cx="498765" cy="436541"/>
          </a:xfrm>
          <a:prstGeom prst="curvedConnector2">
            <a:avLst/>
          </a:prstGeom>
          <a:ln>
            <a:solidFill>
              <a:schemeClr val="bg2"/>
            </a:solidFill>
            <a:headEnd type="none"/>
            <a:tailEnd type="triangle" w="lg" len="lg"/>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Procedure 8D complete </a:t>
            </a:r>
            <a:endParaRPr lang="en-US"/>
          </a:p>
        </p:txBody>
      </p:sp>
      <p:sp>
        <p:nvSpPr>
          <p:cNvPr id="4" name="Content Placeholder 2"/>
          <p:cNvSpPr txBox="1"/>
          <p:nvPr/>
        </p:nvSpPr>
        <p:spPr bwMode="gray">
          <a:xfrm>
            <a:off x="457200" y="841972"/>
            <a:ext cx="8229600" cy="5459240"/>
          </a:xfrm>
          <a:prstGeom prst="rect">
            <a:avLst/>
          </a:prstGeom>
        </p:spPr>
        <p:txBody>
          <a:bodyPr vert="horz" lIns="0" tIns="45720" rIns="91440" bIns="45720" rtlCol="0">
            <a:noAutofit/>
          </a:bodyPr>
          <a:lstStyle>
            <a:lvl1pPr marL="0" indent="0" algn="l" defTabSz="457200" rtl="0" eaLnBrk="1" latinLnBrk="0" hangingPunct="1">
              <a:spcBef>
                <a:spcPct val="20000"/>
              </a:spcBef>
              <a:buClr>
                <a:schemeClr val="bg2"/>
              </a:buClr>
              <a:buFont typeface="Wingdings" panose="05000000000000000000" pitchFamily="2" charset="2"/>
              <a:buNone/>
              <a:defRPr sz="1600" kern="1200">
                <a:solidFill>
                  <a:schemeClr val="tx1"/>
                </a:solidFill>
                <a:latin typeface="+mn-lt"/>
                <a:ea typeface="+mn-ea"/>
                <a:cs typeface="+mn-cs"/>
              </a:defRPr>
            </a:lvl1pPr>
            <a:lvl2pPr marL="173355" indent="-173355" algn="l" defTabSz="457200" rtl="0" eaLnBrk="1" latinLnBrk="0" hangingPunct="1">
              <a:spcBef>
                <a:spcPct val="20000"/>
              </a:spcBef>
              <a:buClr>
                <a:schemeClr val="bg2"/>
              </a:buClr>
              <a:buSzPct val="110000"/>
              <a:buFont typeface="Wingdings" panose="05000000000000000000" pitchFamily="2" charset="2"/>
              <a:buChar char="§"/>
              <a:defRPr sz="1600" kern="1200">
                <a:solidFill>
                  <a:schemeClr val="tx1"/>
                </a:solidFill>
                <a:latin typeface="+mn-lt"/>
                <a:ea typeface="+mn-ea"/>
                <a:cs typeface="+mn-cs"/>
              </a:defRPr>
            </a:lvl2pPr>
            <a:lvl3pPr marL="346075" indent="-173355"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3080" indent="-167005" algn="l" defTabSz="457200" rtl="0" eaLnBrk="1" latinLnBrk="0" hangingPunct="1">
              <a:spcBef>
                <a:spcPct val="20000"/>
              </a:spcBef>
              <a:buClr>
                <a:schemeClr val="bg2"/>
              </a:buClr>
              <a:buFont typeface="Wingdings" panose="05000000000000000000" pitchFamily="2" charset="2"/>
              <a:buChar char="§"/>
              <a:defRPr sz="1600" kern="1200">
                <a:solidFill>
                  <a:schemeClr val="tx1"/>
                </a:solidFill>
                <a:latin typeface="+mn-lt"/>
                <a:ea typeface="+mn-ea"/>
                <a:cs typeface="+mn-cs"/>
              </a:defRPr>
            </a:lvl4pPr>
            <a:lvl5pPr marL="684530"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459105" lvl="1" indent="-285750">
              <a:buFont typeface="Wingdings" panose="05000000000000000000" pitchFamily="2" charset="2"/>
              <a:buChar char="§"/>
            </a:pPr>
            <a:r>
              <a:rPr lang="en-US"/>
              <a:t>Una volta che il fornitore ha aggiornato lo stato relativo alla fase D a "Completa mediante fase D8", diventa responsabilità di Allegion riesaminare le informazioni all'interno della procedura 8D e contrassegnarle come complete, in caso contrario chiedere al fornitore ulteriori informazioni.  </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Procedure 8D complete</a:t>
            </a:r>
            <a:endParaRPr lang="en-US"/>
          </a:p>
        </p:txBody>
      </p:sp>
      <p:sp>
        <p:nvSpPr>
          <p:cNvPr id="5" name="Content Placeholder 4"/>
          <p:cNvSpPr>
            <a:spLocks noGrp="1"/>
          </p:cNvSpPr>
          <p:nvPr>
            <p:ph idx="1"/>
          </p:nvPr>
        </p:nvSpPr>
        <p:spPr>
          <a:xfrm>
            <a:off x="457200" y="775200"/>
            <a:ext cx="7542393" cy="571500"/>
          </a:xfrm>
        </p:spPr>
        <p:txBody>
          <a:bodyPr/>
          <a:lstStyle/>
          <a:p>
            <a:r>
              <a:rPr lang="en-US"/>
              <a:t>NOTA – Funzionalità della e-mail di gruppo </a:t>
            </a:r>
            <a:endParaRPr lang="en-US"/>
          </a:p>
        </p:txBody>
      </p:sp>
      <p:sp>
        <p:nvSpPr>
          <p:cNvPr id="14" name="Rectangle 13"/>
          <p:cNvSpPr/>
          <p:nvPr/>
        </p:nvSpPr>
        <p:spPr>
          <a:xfrm>
            <a:off x="503380" y="3242461"/>
            <a:ext cx="1704111" cy="719940"/>
          </a:xfrm>
          <a:prstGeom prst="rect">
            <a:avLst/>
          </a:prstGeom>
          <a:noFill/>
          <a:ln w="698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pic>
        <p:nvPicPr>
          <p:cNvPr id="3" name="Picture 2"/>
          <p:cNvPicPr>
            <a:picLocks noChangeAspect="1"/>
          </p:cNvPicPr>
          <p:nvPr/>
        </p:nvPicPr>
        <p:blipFill>
          <a:blip r:embed="rId1"/>
          <a:stretch>
            <a:fillRect/>
          </a:stretch>
        </p:blipFill>
        <p:spPr>
          <a:xfrm>
            <a:off x="230908" y="1444234"/>
            <a:ext cx="6999143" cy="4446601"/>
          </a:xfrm>
          <a:prstGeom prst="rect">
            <a:avLst/>
          </a:prstGeom>
        </p:spPr>
      </p:pic>
      <p:sp>
        <p:nvSpPr>
          <p:cNvPr id="11" name="Text Box 2"/>
          <p:cNvSpPr txBox="1">
            <a:spLocks noChangeArrowheads="1"/>
          </p:cNvSpPr>
          <p:nvPr/>
        </p:nvSpPr>
        <p:spPr bwMode="auto">
          <a:xfrm>
            <a:off x="7472967" y="1918201"/>
            <a:ext cx="1583168" cy="2718454"/>
          </a:xfrm>
          <a:prstGeom prst="rect">
            <a:avLst/>
          </a:prstGeom>
          <a:solidFill>
            <a:srgbClr val="FFFFFF"/>
          </a:solidFill>
          <a:ln w="9525">
            <a:solidFill>
              <a:srgbClr val="000000"/>
            </a:solidFill>
            <a:miter lim="800000"/>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Cliccare su 'E-mail Team' e il sistema PRISM invierà automaticamente una e-mail a tutto il team sulla base della procedura 8D.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L'e-mail può anche essere memorizzata all'interno di PRISM e visualizzata sul registro 8D a fini di archiviazione.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221671" y="5216338"/>
            <a:ext cx="1588657" cy="297770"/>
          </a:xfrm>
          <a:prstGeom prst="rect">
            <a:avLst/>
          </a:prstGeom>
          <a:noFill/>
          <a:ln w="698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234"/>
            <a:ext cx="8229600" cy="502330"/>
          </a:xfrm>
        </p:spPr>
        <p:txBody>
          <a:bodyPr/>
          <a:lstStyle/>
          <a:p>
            <a:r>
              <a:rPr lang="en-US"/>
              <a:t>Risorse – Guide utente sul portale dei fornitori</a:t>
            </a:r>
            <a:endParaRPr lang="en-US">
              <a:solidFill>
                <a:srgbClr val="002060"/>
              </a:solidFill>
            </a:endParaRPr>
          </a:p>
        </p:txBody>
      </p:sp>
      <p:sp>
        <p:nvSpPr>
          <p:cNvPr id="7" name="Title 1"/>
          <p:cNvSpPr txBox="1"/>
          <p:nvPr/>
        </p:nvSpPr>
        <p:spPr bwMode="gray">
          <a:xfrm>
            <a:off x="384560" y="1880075"/>
            <a:ext cx="2190571" cy="2922661"/>
          </a:xfrm>
          <a:prstGeom prst="rect">
            <a:avLst/>
          </a:prstGeom>
        </p:spPr>
        <p:txBody>
          <a:bodyPr vert="horz" lIns="0" tIns="45720" rIns="91440" bIns="45720" rtlCol="0" anchor="t">
            <a:noAutofit/>
          </a:bodyPr>
          <a:lstStyle>
            <a:lvl1pPr algn="l" defTabSz="457200" rtl="0" eaLnBrk="1" latinLnBrk="0" hangingPunct="1">
              <a:spcBef>
                <a:spcPct val="0"/>
              </a:spcBef>
              <a:buNone/>
              <a:defRPr sz="2800" b="0" kern="1200">
                <a:solidFill>
                  <a:schemeClr val="bg2"/>
                </a:solidFill>
                <a:latin typeface="+mj-lt"/>
                <a:ea typeface="+mj-ea"/>
                <a:cs typeface="+mj-cs"/>
              </a:defRPr>
            </a:lvl1pPr>
          </a:lstStyle>
          <a:p>
            <a:pPr algn="ctr"/>
            <a:r>
              <a:rPr lang="en-US" sz="1800">
                <a:hlinkClick r:id="rId1"/>
              </a:rPr>
              <a:t>Link di collegamento al portale fornitori di Allegion</a:t>
            </a:r>
            <a:endParaRPr lang="en-US" sz="1800"/>
          </a:p>
          <a:p>
            <a:pPr algn="ctr"/>
            <a:endParaRPr lang="en-US" sz="1100"/>
          </a:p>
          <a:p>
            <a:pPr algn="ctr"/>
            <a:endParaRPr lang="en-US" sz="1000"/>
          </a:p>
          <a:p>
            <a:pPr algn="ctr"/>
            <a:r>
              <a:rPr lang="en-US" sz="1000"/>
              <a:t>https://www.allegion.com/corp/en/footer/policies/supplier-portal.html</a:t>
            </a:r>
            <a:endParaRPr lang="en-US" sz="1000"/>
          </a:p>
        </p:txBody>
      </p:sp>
      <p:grpSp>
        <p:nvGrpSpPr>
          <p:cNvPr id="6" name="Group 5"/>
          <p:cNvGrpSpPr/>
          <p:nvPr/>
        </p:nvGrpSpPr>
        <p:grpSpPr>
          <a:xfrm>
            <a:off x="3357651" y="872275"/>
            <a:ext cx="4111373" cy="5824174"/>
            <a:chOff x="2357793" y="811068"/>
            <a:chExt cx="3590925" cy="5543550"/>
          </a:xfrm>
        </p:grpSpPr>
        <p:pic>
          <p:nvPicPr>
            <p:cNvPr id="4" name="Picture 3"/>
            <p:cNvPicPr>
              <a:picLocks noChangeAspect="1"/>
            </p:cNvPicPr>
            <p:nvPr/>
          </p:nvPicPr>
          <p:blipFill>
            <a:blip r:embed="rId2"/>
            <a:stretch>
              <a:fillRect/>
            </a:stretch>
          </p:blipFill>
          <p:spPr>
            <a:xfrm>
              <a:off x="2357793" y="811068"/>
              <a:ext cx="3590925" cy="5543550"/>
            </a:xfrm>
            <a:prstGeom prst="rect">
              <a:avLst/>
            </a:prstGeom>
          </p:spPr>
        </p:pic>
        <p:sp>
          <p:nvSpPr>
            <p:cNvPr id="5" name="Rectangle 4"/>
            <p:cNvSpPr/>
            <p:nvPr/>
          </p:nvSpPr>
          <p:spPr>
            <a:xfrm>
              <a:off x="5033473" y="4862558"/>
              <a:ext cx="915245" cy="1394096"/>
            </a:xfrm>
            <a:prstGeom prst="rect">
              <a:avLst/>
            </a:prstGeom>
            <a:noFill/>
            <a:ln w="381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89711" y="244444"/>
            <a:ext cx="6310265" cy="6255944"/>
          </a:xfrm>
        </p:spPr>
        <p:txBody>
          <a:bodyPr>
            <a:normAutofit/>
          </a:bodyPr>
          <a:lstStyle/>
          <a:p>
            <a:r>
              <a:rPr lang="en-US" sz="2000"/>
              <a:t>Attuali amministratori di Allegion PRISM</a:t>
            </a:r>
            <a:br>
              <a:rPr lang="en-US" sz="2000" dirty="0"/>
            </a:br>
            <a:br>
              <a:rPr lang="en-US" sz="2000" dirty="0"/>
            </a:br>
            <a:r>
              <a:rPr lang="en-US" sz="2000"/>
              <a:t>Mike Bellis </a:t>
            </a:r>
            <a:br>
              <a:rPr lang="en-US" sz="2000" dirty="0"/>
            </a:br>
            <a:r>
              <a:rPr lang="en-US" sz="2000"/>
              <a:t> (317) 703-5412</a:t>
            </a:r>
            <a:br>
              <a:rPr lang="en-US" sz="2000" dirty="0"/>
            </a:br>
            <a:r>
              <a:rPr lang="en-US" sz="2000"/>
              <a:t> </a:t>
            </a:r>
            <a:r>
              <a:rPr lang="en-US" sz="2000">
                <a:hlinkClick r:id="rId1"/>
              </a:rPr>
              <a:t>michael.bellis@allegion.com</a:t>
            </a:r>
            <a:br>
              <a:rPr lang="en-US" sz="2000" dirty="0"/>
            </a:br>
            <a:br>
              <a:rPr lang="en-US" sz="2000" dirty="0"/>
            </a:br>
            <a:r>
              <a:rPr lang="en-US" sz="2000"/>
              <a:t>Molly Krich </a:t>
            </a:r>
            <a:br>
              <a:rPr lang="en-US" sz="2000" dirty="0"/>
            </a:br>
            <a:r>
              <a:rPr lang="en-US" sz="2000"/>
              <a:t>(805) 915-9959 </a:t>
            </a:r>
            <a:br>
              <a:rPr lang="en-US" sz="2000" dirty="0"/>
            </a:br>
            <a:r>
              <a:rPr lang="en-US" sz="2000"/>
              <a:t> </a:t>
            </a:r>
            <a:r>
              <a:rPr lang="en-US" sz="2000">
                <a:hlinkClick r:id="rId2"/>
              </a:rPr>
              <a:t>molly.krich@allegion.com</a:t>
            </a:r>
            <a:br>
              <a:rPr lang="en-US" sz="2000" dirty="0"/>
            </a:br>
            <a:br>
              <a:rPr lang="en-US" sz="1600" dirty="0"/>
            </a:br>
            <a:endParaRPr lang="en-US" sz="2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89711" y="244444"/>
            <a:ext cx="6310265" cy="6255944"/>
          </a:xfrm>
        </p:spPr>
        <p:txBody>
          <a:bodyPr>
            <a:normAutofit/>
          </a:bodyPr>
          <a:lstStyle/>
          <a:p>
            <a:r>
              <a:rPr lang="en-US" sz="2000"/>
              <a:t>Rev 2 – 9/17/2019</a:t>
            </a:r>
            <a:br>
              <a:rPr lang="en-US" sz="2000" dirty="0"/>
            </a:br>
            <a:r>
              <a:rPr lang="en-US" sz="2000"/>
              <a:t>convertito da .pdf con schermate aggiornate </a:t>
            </a:r>
            <a:br>
              <a:rPr lang="en-US" sz="2000" dirty="0"/>
            </a:br>
            <a:br>
              <a:rPr lang="en-US" sz="2000" dirty="0"/>
            </a:br>
            <a:r>
              <a:rPr lang="en-US" sz="2000"/>
              <a:t>Rec 3 – 1/14/2020</a:t>
            </a:r>
            <a:br>
              <a:rPr lang="en-US" sz="2000" dirty="0"/>
            </a:br>
            <a:r>
              <a:rPr lang="en-US" sz="2000"/>
              <a:t>contatti amministratore ALLE aggiornati</a:t>
            </a:r>
            <a:br>
              <a:rPr lang="en-US" sz="2000" dirty="0"/>
            </a:br>
            <a:r>
              <a:rPr lang="en-US" sz="2000"/>
              <a:t>informazioni aggiornate sul portale dei fornitori </a:t>
            </a:r>
            <a:endParaRPr lang="en-US"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Cos'è PRISM?</a:t>
            </a:r>
            <a:endParaRPr lang="en-US"/>
          </a:p>
        </p:txBody>
      </p:sp>
      <p:sp>
        <p:nvSpPr>
          <p:cNvPr id="4" name="Content Placeholder 2"/>
          <p:cNvSpPr txBox="1"/>
          <p:nvPr/>
        </p:nvSpPr>
        <p:spPr bwMode="gray">
          <a:xfrm>
            <a:off x="457200" y="841972"/>
            <a:ext cx="8229600" cy="5459240"/>
          </a:xfrm>
          <a:prstGeom prst="rect">
            <a:avLst/>
          </a:prstGeom>
        </p:spPr>
        <p:txBody>
          <a:bodyPr vert="horz" lIns="0" tIns="45720" rIns="91440" bIns="45720" rtlCol="0">
            <a:noAutofit/>
          </a:bodyPr>
          <a:lstStyle>
            <a:lvl1pPr marL="0" indent="0" algn="l" defTabSz="457200" rtl="0" eaLnBrk="1" latinLnBrk="0" hangingPunct="1">
              <a:spcBef>
                <a:spcPct val="20000"/>
              </a:spcBef>
              <a:buClr>
                <a:schemeClr val="bg2"/>
              </a:buClr>
              <a:buFont typeface="Wingdings" panose="05000000000000000000" pitchFamily="2" charset="2"/>
              <a:buNone/>
              <a:defRPr sz="1600" kern="1200">
                <a:solidFill>
                  <a:schemeClr val="tx1"/>
                </a:solidFill>
                <a:latin typeface="+mn-lt"/>
                <a:ea typeface="+mn-ea"/>
                <a:cs typeface="+mn-cs"/>
              </a:defRPr>
            </a:lvl1pPr>
            <a:lvl2pPr marL="173355" indent="-173355" algn="l" defTabSz="457200" rtl="0" eaLnBrk="1" latinLnBrk="0" hangingPunct="1">
              <a:spcBef>
                <a:spcPct val="20000"/>
              </a:spcBef>
              <a:buClr>
                <a:schemeClr val="bg2"/>
              </a:buClr>
              <a:buSzPct val="110000"/>
              <a:buFont typeface="Wingdings" panose="05000000000000000000" pitchFamily="2" charset="2"/>
              <a:buChar char="§"/>
              <a:defRPr sz="1600" kern="1200">
                <a:solidFill>
                  <a:schemeClr val="tx1"/>
                </a:solidFill>
                <a:latin typeface="+mn-lt"/>
                <a:ea typeface="+mn-ea"/>
                <a:cs typeface="+mn-cs"/>
              </a:defRPr>
            </a:lvl2pPr>
            <a:lvl3pPr marL="346075" indent="-173355"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3080" indent="-167005" algn="l" defTabSz="457200" rtl="0" eaLnBrk="1" latinLnBrk="0" hangingPunct="1">
              <a:spcBef>
                <a:spcPct val="20000"/>
              </a:spcBef>
              <a:buClr>
                <a:schemeClr val="bg2"/>
              </a:buClr>
              <a:buFont typeface="Wingdings" panose="05000000000000000000" pitchFamily="2" charset="2"/>
              <a:buChar char="§"/>
              <a:defRPr sz="1600" kern="1200">
                <a:solidFill>
                  <a:schemeClr val="tx1"/>
                </a:solidFill>
                <a:latin typeface="+mn-lt"/>
                <a:ea typeface="+mn-ea"/>
                <a:cs typeface="+mn-cs"/>
              </a:defRPr>
            </a:lvl4pPr>
            <a:lvl5pPr marL="684530"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r>
              <a:rPr lang="en-US"/>
              <a:t>PRISM è un software basato sul web utilizzato da Allegion al fine di documentare risultati/ problematiche/danni all'interno della nostra base di rifornimento, nonché di tracciare i relativi tentativi di risoluzione delle problematiche tramite la metodologia standard di risoluzione dei problemi nell'ambito della procedura 8D.    </a:t>
            </a:r>
            <a:endParaRPr lang="en-US"/>
          </a:p>
          <a:p>
            <a:pPr marL="459105" lvl="1" indent="-285750">
              <a:buFont typeface="Wingdings" panose="05000000000000000000" pitchFamily="2" charset="2"/>
              <a:buChar char="§"/>
            </a:pPr>
            <a:endParaRPr lang="en-US"/>
          </a:p>
        </p:txBody>
      </p:sp>
      <p:pic>
        <p:nvPicPr>
          <p:cNvPr id="5" name="Picture 4"/>
          <p:cNvPicPr>
            <a:picLocks noChangeAspect="1"/>
          </p:cNvPicPr>
          <p:nvPr/>
        </p:nvPicPr>
        <p:blipFill>
          <a:blip r:embed="rId1"/>
          <a:stretch>
            <a:fillRect/>
          </a:stretch>
        </p:blipFill>
        <p:spPr>
          <a:xfrm>
            <a:off x="675698" y="2090454"/>
            <a:ext cx="7219950" cy="29622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Come si accede a PRISM? </a:t>
            </a:r>
            <a:endParaRPr lang="en-US"/>
          </a:p>
        </p:txBody>
      </p:sp>
      <p:sp>
        <p:nvSpPr>
          <p:cNvPr id="4" name="Content Placeholder 2"/>
          <p:cNvSpPr txBox="1"/>
          <p:nvPr/>
        </p:nvSpPr>
        <p:spPr bwMode="gray">
          <a:xfrm>
            <a:off x="457200" y="841972"/>
            <a:ext cx="8229600" cy="5459240"/>
          </a:xfrm>
          <a:prstGeom prst="rect">
            <a:avLst/>
          </a:prstGeom>
        </p:spPr>
        <p:txBody>
          <a:bodyPr vert="horz" lIns="0" tIns="45720" rIns="91440" bIns="45720" rtlCol="0">
            <a:noAutofit/>
          </a:bodyPr>
          <a:lstStyle>
            <a:lvl1pPr marL="0" indent="0" algn="l" defTabSz="457200" rtl="0" eaLnBrk="1" latinLnBrk="0" hangingPunct="1">
              <a:spcBef>
                <a:spcPct val="20000"/>
              </a:spcBef>
              <a:buClr>
                <a:schemeClr val="bg2"/>
              </a:buClr>
              <a:buFont typeface="Wingdings" panose="05000000000000000000" pitchFamily="2" charset="2"/>
              <a:buNone/>
              <a:defRPr sz="1600" kern="1200">
                <a:solidFill>
                  <a:schemeClr val="tx1"/>
                </a:solidFill>
                <a:latin typeface="+mn-lt"/>
                <a:ea typeface="+mn-ea"/>
                <a:cs typeface="+mn-cs"/>
              </a:defRPr>
            </a:lvl1pPr>
            <a:lvl2pPr marL="173355" indent="-173355" algn="l" defTabSz="457200" rtl="0" eaLnBrk="1" latinLnBrk="0" hangingPunct="1">
              <a:spcBef>
                <a:spcPct val="20000"/>
              </a:spcBef>
              <a:buClr>
                <a:schemeClr val="bg2"/>
              </a:buClr>
              <a:buSzPct val="110000"/>
              <a:buFont typeface="Wingdings" panose="05000000000000000000" pitchFamily="2" charset="2"/>
              <a:buChar char="§"/>
              <a:defRPr sz="1600" kern="1200">
                <a:solidFill>
                  <a:schemeClr val="tx1"/>
                </a:solidFill>
                <a:latin typeface="+mn-lt"/>
                <a:ea typeface="+mn-ea"/>
                <a:cs typeface="+mn-cs"/>
              </a:defRPr>
            </a:lvl2pPr>
            <a:lvl3pPr marL="346075" indent="-173355"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3080" indent="-167005" algn="l" defTabSz="457200" rtl="0" eaLnBrk="1" latinLnBrk="0" hangingPunct="1">
              <a:spcBef>
                <a:spcPct val="20000"/>
              </a:spcBef>
              <a:buClr>
                <a:schemeClr val="bg2"/>
              </a:buClr>
              <a:buFont typeface="Wingdings" panose="05000000000000000000" pitchFamily="2" charset="2"/>
              <a:buChar char="§"/>
              <a:defRPr sz="1600" kern="1200">
                <a:solidFill>
                  <a:schemeClr val="tx1"/>
                </a:solidFill>
                <a:latin typeface="+mn-lt"/>
                <a:ea typeface="+mn-ea"/>
                <a:cs typeface="+mn-cs"/>
              </a:defRPr>
            </a:lvl4pPr>
            <a:lvl5pPr marL="684530"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459105" lvl="1" indent="-285750">
              <a:buFont typeface="Wingdings" panose="05000000000000000000" pitchFamily="2" charset="2"/>
              <a:buChar char="§"/>
            </a:pPr>
            <a:r>
              <a:rPr lang="en-US"/>
              <a:t>I fornitori possono ottenere i conti PRISM e riceverne l'accesso solo se:</a:t>
            </a:r>
            <a:endParaRPr lang="en-US"/>
          </a:p>
          <a:p>
            <a:pPr marL="631825" lvl="2" indent="-285750">
              <a:buFont typeface="Wingdings" panose="05000000000000000000" pitchFamily="2" charset="2"/>
              <a:buChar char="§"/>
            </a:pPr>
            <a:r>
              <a:rPr lang="en-US"/>
              <a:t>Sono stati assegnato a un team 8D</a:t>
            </a:r>
            <a:endParaRPr lang="en-US"/>
          </a:p>
          <a:p>
            <a:pPr marL="631825" lvl="2" indent="-285750">
              <a:buFont typeface="Wingdings" panose="05000000000000000000" pitchFamily="2" charset="2"/>
              <a:buChar char="§"/>
            </a:pPr>
            <a:r>
              <a:rPr lang="en-US"/>
              <a:t>Sono stati assegnati a un team 8D team con un indirizzo e-mail </a:t>
            </a:r>
            <a:r>
              <a:rPr lang="en-US" sz="1800" b="1"/>
              <a:t>aziendale </a:t>
            </a:r>
            <a:r>
              <a:rPr lang="en-US" sz="1800" u="sng"/>
              <a:t>personalizzato</a:t>
            </a:r>
            <a:r>
              <a:rPr lang="en-US" u="sng"/>
              <a:t> </a:t>
            </a:r>
            <a:endParaRPr lang="en-US"/>
          </a:p>
          <a:p>
            <a:pPr marL="459105" lvl="1" indent="-285750">
              <a:buFont typeface="Wingdings" panose="05000000000000000000" pitchFamily="2" charset="2"/>
              <a:buChar char="§"/>
            </a:pPr>
            <a:r>
              <a:rPr lang="en-US"/>
              <a:t>Esempio di e-mail che si riceve quando si è inseriti in un team  </a:t>
            </a:r>
            <a:endParaRPr lang="en-US"/>
          </a:p>
          <a:p>
            <a:pPr marL="459105" lvl="1" indent="-285750">
              <a:buFont typeface="Wingdings" panose="05000000000000000000" pitchFamily="2" charset="2"/>
              <a:buChar char="§"/>
            </a:pPr>
            <a:endParaRPr lang="en-US"/>
          </a:p>
          <a:p>
            <a:pPr marL="631825" lvl="2" indent="-285750">
              <a:buFont typeface="Wingdings" panose="05000000000000000000" pitchFamily="2" charset="2"/>
              <a:buChar char="§"/>
            </a:pPr>
            <a:endParaRPr lang="en-US"/>
          </a:p>
          <a:p>
            <a:pPr marL="459105" lvl="1" indent="-285750">
              <a:buFont typeface="Wingdings" panose="05000000000000000000" pitchFamily="2" charset="2"/>
              <a:buChar char="§"/>
            </a:pPr>
            <a:endParaRPr lang="en-US"/>
          </a:p>
        </p:txBody>
      </p:sp>
      <p:pic>
        <p:nvPicPr>
          <p:cNvPr id="5" name="Picture 4"/>
          <p:cNvPicPr>
            <a:picLocks noChangeAspect="1"/>
          </p:cNvPicPr>
          <p:nvPr/>
        </p:nvPicPr>
        <p:blipFill>
          <a:blip r:embed="rId1"/>
          <a:stretch>
            <a:fillRect/>
          </a:stretch>
        </p:blipFill>
        <p:spPr>
          <a:xfrm>
            <a:off x="1126836" y="2459485"/>
            <a:ext cx="5916877" cy="3841727"/>
          </a:xfrm>
          <a:prstGeom prst="rect">
            <a:avLst/>
          </a:prstGeom>
          <a:ln>
            <a:solidFill>
              <a:schemeClr val="tx1"/>
            </a:solidFill>
          </a:ln>
        </p:spPr>
      </p:pic>
      <p:sp>
        <p:nvSpPr>
          <p:cNvPr id="6" name="Rectangle 5"/>
          <p:cNvSpPr/>
          <p:nvPr/>
        </p:nvSpPr>
        <p:spPr>
          <a:xfrm>
            <a:off x="1126836" y="5809672"/>
            <a:ext cx="5430982" cy="243301"/>
          </a:xfrm>
          <a:prstGeom prst="rect">
            <a:avLst/>
          </a:prstGeom>
          <a:noFill/>
          <a:ln w="762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347829" y="1444235"/>
            <a:ext cx="8410999" cy="3494478"/>
          </a:xfrm>
          <a:prstGeom prst="rect">
            <a:avLst/>
          </a:prstGeom>
        </p:spPr>
      </p:pic>
      <p:sp>
        <p:nvSpPr>
          <p:cNvPr id="2" name="Title 1"/>
          <p:cNvSpPr>
            <a:spLocks noGrp="1"/>
          </p:cNvSpPr>
          <p:nvPr>
            <p:ph type="title"/>
          </p:nvPr>
        </p:nvSpPr>
        <p:spPr/>
        <p:txBody>
          <a:bodyPr/>
          <a:lstStyle/>
          <a:p>
            <a:pPr lvl="0"/>
            <a:r>
              <a:rPr lang="en-US"/>
              <a:t>Come si accede a PRISM? </a:t>
            </a:r>
            <a:endParaRPr lang="en-US"/>
          </a:p>
        </p:txBody>
      </p:sp>
      <p:sp>
        <p:nvSpPr>
          <p:cNvPr id="4" name="Content Placeholder 2"/>
          <p:cNvSpPr txBox="1"/>
          <p:nvPr/>
        </p:nvSpPr>
        <p:spPr bwMode="gray">
          <a:xfrm>
            <a:off x="457200" y="841972"/>
            <a:ext cx="8229600" cy="5459240"/>
          </a:xfrm>
          <a:prstGeom prst="rect">
            <a:avLst/>
          </a:prstGeom>
        </p:spPr>
        <p:txBody>
          <a:bodyPr vert="horz" lIns="0" tIns="45720" rIns="91440" bIns="45720" rtlCol="0">
            <a:noAutofit/>
          </a:bodyPr>
          <a:lstStyle>
            <a:lvl1pPr marL="0" indent="0" algn="l" defTabSz="457200" rtl="0" eaLnBrk="1" latinLnBrk="0" hangingPunct="1">
              <a:spcBef>
                <a:spcPct val="20000"/>
              </a:spcBef>
              <a:buClr>
                <a:schemeClr val="bg2"/>
              </a:buClr>
              <a:buFont typeface="Wingdings" panose="05000000000000000000" pitchFamily="2" charset="2"/>
              <a:buNone/>
              <a:defRPr sz="1600" kern="1200">
                <a:solidFill>
                  <a:schemeClr val="tx1"/>
                </a:solidFill>
                <a:latin typeface="+mn-lt"/>
                <a:ea typeface="+mn-ea"/>
                <a:cs typeface="+mn-cs"/>
              </a:defRPr>
            </a:lvl1pPr>
            <a:lvl2pPr marL="173355" indent="-173355" algn="l" defTabSz="457200" rtl="0" eaLnBrk="1" latinLnBrk="0" hangingPunct="1">
              <a:spcBef>
                <a:spcPct val="20000"/>
              </a:spcBef>
              <a:buClr>
                <a:schemeClr val="bg2"/>
              </a:buClr>
              <a:buSzPct val="110000"/>
              <a:buFont typeface="Wingdings" panose="05000000000000000000" pitchFamily="2" charset="2"/>
              <a:buChar char="§"/>
              <a:defRPr sz="1600" kern="1200">
                <a:solidFill>
                  <a:schemeClr val="tx1"/>
                </a:solidFill>
                <a:latin typeface="+mn-lt"/>
                <a:ea typeface="+mn-ea"/>
                <a:cs typeface="+mn-cs"/>
              </a:defRPr>
            </a:lvl2pPr>
            <a:lvl3pPr marL="346075" indent="-173355"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3080" indent="-167005" algn="l" defTabSz="457200" rtl="0" eaLnBrk="1" latinLnBrk="0" hangingPunct="1">
              <a:spcBef>
                <a:spcPct val="20000"/>
              </a:spcBef>
              <a:buClr>
                <a:schemeClr val="bg2"/>
              </a:buClr>
              <a:buFont typeface="Wingdings" panose="05000000000000000000" pitchFamily="2" charset="2"/>
              <a:buChar char="§"/>
              <a:defRPr sz="1600" kern="1200">
                <a:solidFill>
                  <a:schemeClr val="tx1"/>
                </a:solidFill>
                <a:latin typeface="+mn-lt"/>
                <a:ea typeface="+mn-ea"/>
                <a:cs typeface="+mn-cs"/>
              </a:defRPr>
            </a:lvl4pPr>
            <a:lvl5pPr marL="684530"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r>
              <a:rPr lang="en-US"/>
              <a:t>Schermata a video: </a:t>
            </a:r>
            <a:r>
              <a:rPr lang="en-US">
                <a:hlinkClick r:id="rId2"/>
              </a:rPr>
              <a:t>www.global8d.com/allegion</a:t>
            </a: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pPr marL="285750" indent="-285750">
              <a:buFont typeface="Wingdings" panose="05000000000000000000" pitchFamily="2" charset="2"/>
              <a:buChar char="§"/>
            </a:pPr>
            <a:endParaRPr lang="en-US"/>
          </a:p>
          <a:p>
            <a:endParaRPr lang="en-US"/>
          </a:p>
          <a:p>
            <a:pPr marL="459105" lvl="1" indent="-285750">
              <a:buFont typeface="Wingdings" panose="05000000000000000000" pitchFamily="2" charset="2"/>
              <a:buChar char="§"/>
            </a:pPr>
            <a:endParaRPr lang="en-US"/>
          </a:p>
        </p:txBody>
      </p:sp>
      <p:sp>
        <p:nvSpPr>
          <p:cNvPr id="9" name="TextBox 8"/>
          <p:cNvSpPr txBox="1"/>
          <p:nvPr/>
        </p:nvSpPr>
        <p:spPr>
          <a:xfrm>
            <a:off x="347829" y="5156255"/>
            <a:ext cx="8448342" cy="769441"/>
          </a:xfrm>
          <a:prstGeom prst="rect">
            <a:avLst/>
          </a:prstGeom>
          <a:solidFill>
            <a:schemeClr val="bg1"/>
          </a:solidFill>
          <a:ln w="38100">
            <a:solidFill>
              <a:schemeClr val="bg2"/>
            </a:solidFill>
          </a:ln>
        </p:spPr>
        <p:txBody>
          <a:bodyPr wrap="square" rtlCol="0">
            <a:spAutoFit/>
          </a:bodyPr>
          <a:lstStyle/>
          <a:p>
            <a:pPr algn="ctr"/>
            <a:r>
              <a:rPr lang="en-US" sz="1100">
                <a:latin typeface="Calibri" panose="020F0502020204030204" pitchFamily="34" charset="0"/>
                <a:cs typeface="Calibri" panose="020F0502020204030204" pitchFamily="34" charset="0"/>
              </a:rPr>
              <a:t>Se si accede al sito per la prima volta utilizzando l'indirizzo Web (invece di un link all'interno di una e-mail), sarà necessario richiederne l'accesso.</a:t>
            </a:r>
            <a:endParaRPr lang="en-US" sz="1100">
              <a:latin typeface="Calibri" panose="020F0502020204030204" pitchFamily="34" charset="0"/>
              <a:cs typeface="Calibri" panose="020F0502020204030204" pitchFamily="34" charset="0"/>
            </a:endParaRPr>
          </a:p>
          <a:p>
            <a:pPr algn="ctr"/>
            <a:endParaRPr lang="en-US" sz="1100">
              <a:latin typeface="Calibri" panose="020F0502020204030204" pitchFamily="34" charset="0"/>
              <a:cs typeface="Calibri" panose="020F0502020204030204" pitchFamily="34" charset="0"/>
            </a:endParaRPr>
          </a:p>
          <a:p>
            <a:pPr algn="ctr"/>
            <a:r>
              <a:rPr lang="en-US" sz="1100">
                <a:latin typeface="Calibri" panose="020F0502020204030204" pitchFamily="34" charset="0"/>
                <a:cs typeface="Calibri" panose="020F0502020204030204" pitchFamily="34" charset="0"/>
              </a:rPr>
              <a:t>Completare il processo di registrazione </a:t>
            </a:r>
            <a:r>
              <a:rPr lang="en-US" sz="1100" u="sng">
                <a:latin typeface="Calibri" panose="020F0502020204030204" pitchFamily="34" charset="0"/>
                <a:cs typeface="Calibri" panose="020F0502020204030204" pitchFamily="34" charset="0"/>
              </a:rPr>
              <a:t>utilizzando lo stesso indirizzo e-mail dove è stata ricevuta l'e-mail di notifica o che si sa essere associato a una procedura 8D</a:t>
            </a:r>
            <a:r>
              <a:rPr lang="en-US" sz="1100">
                <a:latin typeface="Calibri" panose="020F0502020204030204" pitchFamily="34" charset="0"/>
                <a:cs typeface="Calibri" panose="020F0502020204030204" pitchFamily="34" charset="0"/>
              </a:rPr>
              <a:t>, e se si è stati assegnati a un team (tramite quell'indirizzo e-mail), si avrà accesso immediato al sistema PRISM di Allegion. </a:t>
            </a:r>
            <a:endParaRPr lang="en-US" sz="1100">
              <a:latin typeface="Calibri" panose="020F0502020204030204" pitchFamily="34" charset="0"/>
              <a:cs typeface="Calibri" panose="020F0502020204030204" pitchFamily="34" charset="0"/>
            </a:endParaRPr>
          </a:p>
        </p:txBody>
      </p:sp>
      <p:cxnSp>
        <p:nvCxnSpPr>
          <p:cNvPr id="10" name="Straight Arrow Connector 9"/>
          <p:cNvCxnSpPr>
            <a:stCxn id="9" idx="0"/>
          </p:cNvCxnSpPr>
          <p:nvPr/>
        </p:nvCxnSpPr>
        <p:spPr>
          <a:xfrm flipV="1">
            <a:off x="4572000" y="3429001"/>
            <a:ext cx="0" cy="1727254"/>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Come si accede a PRISM? </a:t>
            </a:r>
            <a:endParaRPr lang="en-US"/>
          </a:p>
        </p:txBody>
      </p:sp>
      <p:sp>
        <p:nvSpPr>
          <p:cNvPr id="4" name="Content Placeholder 2"/>
          <p:cNvSpPr txBox="1"/>
          <p:nvPr/>
        </p:nvSpPr>
        <p:spPr bwMode="gray">
          <a:xfrm>
            <a:off x="541511" y="1120985"/>
            <a:ext cx="2678545" cy="1328571"/>
          </a:xfrm>
          <a:prstGeom prst="rect">
            <a:avLst/>
          </a:prstGeom>
        </p:spPr>
        <p:txBody>
          <a:bodyPr vert="horz" lIns="0" tIns="45720" rIns="91440" bIns="45720" rtlCol="0">
            <a:noAutofit/>
          </a:bodyPr>
          <a:lstStyle>
            <a:lvl1pPr marL="0" indent="0" algn="l" defTabSz="457200" rtl="0" eaLnBrk="1" latinLnBrk="0" hangingPunct="1">
              <a:spcBef>
                <a:spcPct val="20000"/>
              </a:spcBef>
              <a:buClr>
                <a:schemeClr val="bg2"/>
              </a:buClr>
              <a:buFont typeface="Wingdings" panose="05000000000000000000" pitchFamily="2" charset="2"/>
              <a:buNone/>
              <a:defRPr sz="1600" kern="1200">
                <a:solidFill>
                  <a:schemeClr val="tx1"/>
                </a:solidFill>
                <a:latin typeface="+mn-lt"/>
                <a:ea typeface="+mn-ea"/>
                <a:cs typeface="+mn-cs"/>
              </a:defRPr>
            </a:lvl1pPr>
            <a:lvl2pPr marL="173355" indent="-173355" algn="l" defTabSz="457200" rtl="0" eaLnBrk="1" latinLnBrk="0" hangingPunct="1">
              <a:spcBef>
                <a:spcPct val="20000"/>
              </a:spcBef>
              <a:buClr>
                <a:schemeClr val="bg2"/>
              </a:buClr>
              <a:buSzPct val="110000"/>
              <a:buFont typeface="Wingdings" panose="05000000000000000000" pitchFamily="2" charset="2"/>
              <a:buChar char="§"/>
              <a:defRPr sz="1600" kern="1200">
                <a:solidFill>
                  <a:schemeClr val="tx1"/>
                </a:solidFill>
                <a:latin typeface="+mn-lt"/>
                <a:ea typeface="+mn-ea"/>
                <a:cs typeface="+mn-cs"/>
              </a:defRPr>
            </a:lvl2pPr>
            <a:lvl3pPr marL="346075" indent="-173355"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3080" indent="-167005" algn="l" defTabSz="457200" rtl="0" eaLnBrk="1" latinLnBrk="0" hangingPunct="1">
              <a:spcBef>
                <a:spcPct val="20000"/>
              </a:spcBef>
              <a:buClr>
                <a:schemeClr val="bg2"/>
              </a:buClr>
              <a:buFont typeface="Wingdings" panose="05000000000000000000" pitchFamily="2" charset="2"/>
              <a:buChar char="§"/>
              <a:defRPr sz="1600" kern="1200">
                <a:solidFill>
                  <a:schemeClr val="tx1"/>
                </a:solidFill>
                <a:latin typeface="+mn-lt"/>
                <a:ea typeface="+mn-ea"/>
                <a:cs typeface="+mn-cs"/>
              </a:defRPr>
            </a:lvl4pPr>
            <a:lvl5pPr marL="684530"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r>
              <a:rPr lang="en-US" sz="1400"/>
              <a:t>Tutte le e-mail di notifica dal sistema PRISM proverranno da un contatto Allegion o da </a:t>
            </a:r>
            <a:r>
              <a:rPr lang="en-US" sz="1400">
                <a:hlinkClick r:id="rId1"/>
              </a:rPr>
              <a:t>support@prismportal.net</a:t>
            </a:r>
            <a:endParaRPr lang="en-US" sz="1100"/>
          </a:p>
          <a:p>
            <a:pPr marL="459105" lvl="1" indent="-285750">
              <a:buFont typeface="Wingdings" panose="05000000000000000000" pitchFamily="2" charset="2"/>
              <a:buChar char="§"/>
            </a:pPr>
            <a:endParaRPr lang="en-US"/>
          </a:p>
        </p:txBody>
      </p:sp>
      <p:pic>
        <p:nvPicPr>
          <p:cNvPr id="5" name="Picture 4"/>
          <p:cNvPicPr/>
          <p:nvPr/>
        </p:nvPicPr>
        <p:blipFill>
          <a:blip r:embed="rId2"/>
          <a:stretch>
            <a:fillRect/>
          </a:stretch>
        </p:blipFill>
        <p:spPr>
          <a:xfrm>
            <a:off x="3220056" y="766657"/>
            <a:ext cx="5619144" cy="2535934"/>
          </a:xfrm>
          <a:prstGeom prst="rect">
            <a:avLst/>
          </a:prstGeom>
          <a:ln>
            <a:solidFill>
              <a:schemeClr val="tx1"/>
            </a:solidFill>
          </a:ln>
        </p:spPr>
      </p:pic>
      <p:pic>
        <p:nvPicPr>
          <p:cNvPr id="6" name="Picture 5"/>
          <p:cNvPicPr/>
          <p:nvPr/>
        </p:nvPicPr>
        <p:blipFill>
          <a:blip r:embed="rId3"/>
          <a:stretch>
            <a:fillRect/>
          </a:stretch>
        </p:blipFill>
        <p:spPr>
          <a:xfrm>
            <a:off x="521851" y="4079991"/>
            <a:ext cx="8095673" cy="2263824"/>
          </a:xfrm>
          <a:prstGeom prst="rect">
            <a:avLst/>
          </a:prstGeom>
          <a:ln>
            <a:solidFill>
              <a:schemeClr val="tx1"/>
            </a:solidFill>
          </a:ln>
        </p:spPr>
      </p:pic>
      <p:sp>
        <p:nvSpPr>
          <p:cNvPr id="7" name="Content Placeholder 2"/>
          <p:cNvSpPr txBox="1"/>
          <p:nvPr/>
        </p:nvSpPr>
        <p:spPr bwMode="gray">
          <a:xfrm>
            <a:off x="217805" y="3520383"/>
            <a:ext cx="8621395" cy="822882"/>
          </a:xfrm>
          <a:prstGeom prst="rect">
            <a:avLst/>
          </a:prstGeom>
        </p:spPr>
        <p:txBody>
          <a:bodyPr vert="horz" lIns="0" tIns="45720" rIns="91440" bIns="45720" rtlCol="0">
            <a:noAutofit/>
          </a:bodyPr>
          <a:lstStyle>
            <a:lvl1pPr marL="0" indent="0" algn="l" defTabSz="457200" rtl="0" eaLnBrk="1" latinLnBrk="0" hangingPunct="1">
              <a:spcBef>
                <a:spcPct val="20000"/>
              </a:spcBef>
              <a:buClr>
                <a:schemeClr val="bg2"/>
              </a:buClr>
              <a:buFont typeface="Wingdings" panose="05000000000000000000" pitchFamily="2" charset="2"/>
              <a:buNone/>
              <a:defRPr sz="1600" kern="1200">
                <a:solidFill>
                  <a:schemeClr val="tx1"/>
                </a:solidFill>
                <a:latin typeface="+mn-lt"/>
                <a:ea typeface="+mn-ea"/>
                <a:cs typeface="+mn-cs"/>
              </a:defRPr>
            </a:lvl1pPr>
            <a:lvl2pPr marL="173355" indent="-173355" algn="l" defTabSz="457200" rtl="0" eaLnBrk="1" latinLnBrk="0" hangingPunct="1">
              <a:spcBef>
                <a:spcPct val="20000"/>
              </a:spcBef>
              <a:buClr>
                <a:schemeClr val="bg2"/>
              </a:buClr>
              <a:buSzPct val="110000"/>
              <a:buFont typeface="Wingdings" panose="05000000000000000000" pitchFamily="2" charset="2"/>
              <a:buChar char="§"/>
              <a:defRPr sz="1600" kern="1200">
                <a:solidFill>
                  <a:schemeClr val="tx1"/>
                </a:solidFill>
                <a:latin typeface="+mn-lt"/>
                <a:ea typeface="+mn-ea"/>
                <a:cs typeface="+mn-cs"/>
              </a:defRPr>
            </a:lvl2pPr>
            <a:lvl3pPr marL="346075" indent="-173355"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3080" indent="-167005" algn="l" defTabSz="457200" rtl="0" eaLnBrk="1" latinLnBrk="0" hangingPunct="1">
              <a:spcBef>
                <a:spcPct val="20000"/>
              </a:spcBef>
              <a:buClr>
                <a:schemeClr val="bg2"/>
              </a:buClr>
              <a:buFont typeface="Wingdings" panose="05000000000000000000" pitchFamily="2" charset="2"/>
              <a:buChar char="§"/>
              <a:defRPr sz="1600" kern="1200">
                <a:solidFill>
                  <a:schemeClr val="tx1"/>
                </a:solidFill>
                <a:latin typeface="+mn-lt"/>
                <a:ea typeface="+mn-ea"/>
                <a:cs typeface="+mn-cs"/>
              </a:defRPr>
            </a:lvl4pPr>
            <a:lvl5pPr marL="684530"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r>
              <a:rPr lang="en-US" sz="1400"/>
              <a:t>Quando si accede a PRISM, si visualizzerà la schermata sottostante</a:t>
            </a:r>
            <a:endParaRPr lang="en-US" sz="1400"/>
          </a:p>
          <a:p>
            <a:pPr marL="285750" indent="-285750">
              <a:buFont typeface="Wingdings" panose="05000000000000000000" pitchFamily="2" charset="2"/>
              <a:buChar char="§"/>
            </a:pPr>
            <a:r>
              <a:rPr lang="en-US" sz="1400"/>
              <a:t>Contiene solo le procedure 8D dei team di cui si è membri  </a:t>
            </a:r>
            <a:endParaRPr lang="en-US" sz="1400"/>
          </a:p>
          <a:p>
            <a:pPr marL="285750" indent="-285750">
              <a:buFont typeface="Wingdings" panose="05000000000000000000" pitchFamily="2" charset="2"/>
              <a:buChar char="§"/>
            </a:pPr>
            <a:endParaRPr lang="en-US" sz="1400"/>
          </a:p>
          <a:p>
            <a:pPr marL="459105" lvl="1" indent="-285750">
              <a:buFont typeface="Wingdings" panose="05000000000000000000" pitchFamily="2" charset="2"/>
              <a:buChar char="§"/>
            </a:pPr>
            <a:endParaRPr lang="en-US"/>
          </a:p>
          <a:p>
            <a:pPr marL="459105" lvl="1" indent="-285750">
              <a:buFont typeface="Wingdings" panose="05000000000000000000" pitchFamily="2" charset="2"/>
              <a:buChar char="§"/>
            </a:pPr>
            <a:endParaRPr lang="en-US"/>
          </a:p>
          <a:p>
            <a:pPr marL="459105" lvl="1" indent="-285750">
              <a:buFont typeface="Wingdings" panose="05000000000000000000" pitchFamily="2" charset="2"/>
              <a:buChar char="§"/>
            </a:pPr>
            <a:endParaRPr lang="en-US"/>
          </a:p>
          <a:p>
            <a:pPr lvl="1" indent="0">
              <a:buNone/>
            </a:pPr>
            <a:endParaRPr lang="en-US"/>
          </a:p>
          <a:p>
            <a:pPr lvl="1" indent="0">
              <a:buNone/>
            </a:pPr>
            <a:endParaRPr lang="en-US"/>
          </a:p>
          <a:p>
            <a:pPr marL="459105" lvl="1" indent="-285750">
              <a:buFont typeface="Wingdings" panose="05000000000000000000" pitchFamily="2" charset="2"/>
              <a:buChar char="§"/>
            </a:pPr>
            <a:endParaRPr lang="en-US"/>
          </a:p>
        </p:txBody>
      </p:sp>
      <p:sp>
        <p:nvSpPr>
          <p:cNvPr id="9" name="Rectangle 8"/>
          <p:cNvSpPr/>
          <p:nvPr/>
        </p:nvSpPr>
        <p:spPr>
          <a:xfrm>
            <a:off x="4922982" y="1627000"/>
            <a:ext cx="1939636" cy="330663"/>
          </a:xfrm>
          <a:prstGeom prst="rect">
            <a:avLst/>
          </a:prstGeom>
          <a:noFill/>
          <a:ln w="762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922981" y="2349729"/>
            <a:ext cx="2272145" cy="402707"/>
          </a:xfrm>
          <a:prstGeom prst="rect">
            <a:avLst/>
          </a:prstGeom>
          <a:noFill/>
          <a:ln w="762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21851" y="4070755"/>
            <a:ext cx="8095673" cy="2263824"/>
          </a:xfrm>
          <a:prstGeom prst="rect">
            <a:avLst/>
          </a:prstGeom>
          <a:noFill/>
          <a:ln w="762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Procedure 8D solo per la fase D0 </a:t>
            </a:r>
            <a:endParaRPr lang="en-US"/>
          </a:p>
        </p:txBody>
      </p:sp>
      <p:sp>
        <p:nvSpPr>
          <p:cNvPr id="4" name="Content Placeholder 2"/>
          <p:cNvSpPr txBox="1"/>
          <p:nvPr/>
        </p:nvSpPr>
        <p:spPr bwMode="gray">
          <a:xfrm>
            <a:off x="457200" y="841972"/>
            <a:ext cx="8229600" cy="5459240"/>
          </a:xfrm>
          <a:prstGeom prst="rect">
            <a:avLst/>
          </a:prstGeom>
        </p:spPr>
        <p:txBody>
          <a:bodyPr vert="horz" lIns="0" tIns="45720" rIns="91440" bIns="45720" rtlCol="0">
            <a:noAutofit/>
          </a:bodyPr>
          <a:lstStyle>
            <a:lvl1pPr marL="0" indent="0" algn="l" defTabSz="457200" rtl="0" eaLnBrk="1" latinLnBrk="0" hangingPunct="1">
              <a:spcBef>
                <a:spcPct val="20000"/>
              </a:spcBef>
              <a:buClr>
                <a:schemeClr val="bg2"/>
              </a:buClr>
              <a:buFont typeface="Wingdings" panose="05000000000000000000" pitchFamily="2" charset="2"/>
              <a:buNone/>
              <a:defRPr sz="1600" kern="1200">
                <a:solidFill>
                  <a:schemeClr val="tx1"/>
                </a:solidFill>
                <a:latin typeface="+mn-lt"/>
                <a:ea typeface="+mn-ea"/>
                <a:cs typeface="+mn-cs"/>
              </a:defRPr>
            </a:lvl1pPr>
            <a:lvl2pPr marL="173355" indent="-173355" algn="l" defTabSz="457200" rtl="0" eaLnBrk="1" latinLnBrk="0" hangingPunct="1">
              <a:spcBef>
                <a:spcPct val="20000"/>
              </a:spcBef>
              <a:buClr>
                <a:schemeClr val="bg2"/>
              </a:buClr>
              <a:buSzPct val="110000"/>
              <a:buFont typeface="Wingdings" panose="05000000000000000000" pitchFamily="2" charset="2"/>
              <a:buChar char="§"/>
              <a:defRPr sz="1600" kern="1200">
                <a:solidFill>
                  <a:schemeClr val="tx1"/>
                </a:solidFill>
                <a:latin typeface="+mn-lt"/>
                <a:ea typeface="+mn-ea"/>
                <a:cs typeface="+mn-cs"/>
              </a:defRPr>
            </a:lvl2pPr>
            <a:lvl3pPr marL="346075" indent="-173355"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3pPr>
            <a:lvl4pPr marL="513080" indent="-167005" algn="l" defTabSz="457200" rtl="0" eaLnBrk="1" latinLnBrk="0" hangingPunct="1">
              <a:spcBef>
                <a:spcPct val="20000"/>
              </a:spcBef>
              <a:buClr>
                <a:schemeClr val="bg2"/>
              </a:buClr>
              <a:buFont typeface="Wingdings" panose="05000000000000000000" pitchFamily="2" charset="2"/>
              <a:buChar char="§"/>
              <a:defRPr sz="1600" kern="1200">
                <a:solidFill>
                  <a:schemeClr val="tx1"/>
                </a:solidFill>
                <a:latin typeface="+mn-lt"/>
                <a:ea typeface="+mn-ea"/>
                <a:cs typeface="+mn-cs"/>
              </a:defRPr>
            </a:lvl4pPr>
            <a:lvl5pPr marL="684530" indent="-171450" algn="l" defTabSz="457200" rtl="0" eaLnBrk="1" latinLnBrk="0" hangingPunct="1">
              <a:spcBef>
                <a:spcPct val="20000"/>
              </a:spcBef>
              <a:buClr>
                <a:schemeClr val="bg2"/>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459105" lvl="1" indent="-285750">
              <a:buFont typeface="Wingdings" panose="05000000000000000000" pitchFamily="2" charset="2"/>
              <a:buChar char="§"/>
            </a:pPr>
            <a:r>
              <a:rPr lang="en-US"/>
              <a:t>Non è richiesta alcuna qualifica formale di risoluzione dei problemi.</a:t>
            </a:r>
            <a:endParaRPr lang="en-US"/>
          </a:p>
          <a:p>
            <a:pPr marL="459105" lvl="1" indent="-285750">
              <a:buFont typeface="Wingdings" panose="05000000000000000000" pitchFamily="2" charset="2"/>
              <a:buChar char="§"/>
            </a:pPr>
            <a:r>
              <a:rPr lang="en-US"/>
              <a:t>I fornitori sono responsabili del contenimento delle presunte scorte in magazzino e in SOMI, garantendo che NON vengano inviati ulteriori difetti ad Allegion.  </a:t>
            </a:r>
            <a:endParaRPr lang="en-US"/>
          </a:p>
        </p:txBody>
      </p:sp>
      <p:sp>
        <p:nvSpPr>
          <p:cNvPr id="8" name="Text Box 2"/>
          <p:cNvSpPr txBox="1">
            <a:spLocks noChangeArrowheads="1"/>
          </p:cNvSpPr>
          <p:nvPr/>
        </p:nvSpPr>
        <p:spPr bwMode="auto">
          <a:xfrm>
            <a:off x="7741920" y="2237105"/>
            <a:ext cx="1351280" cy="3488055"/>
          </a:xfrm>
          <a:prstGeom prst="rect">
            <a:avLst/>
          </a:prstGeom>
          <a:solidFill>
            <a:srgbClr val="FFFFFF"/>
          </a:solidFill>
          <a:ln w="9525">
            <a:solidFill>
              <a:srgbClr val="000000"/>
            </a:solidFill>
            <a:miter lim="800000"/>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Documento Contenimento in ‘Allegati’ e/o </a:t>
            </a:r>
            <a:r>
              <a:rPr lang="en-US" sz="1100">
                <a:latin typeface="Calibri" panose="020F0502020204030204" pitchFamily="34" charset="0"/>
                <a:ea typeface="Calibri" panose="020F0502020204030204" pitchFamily="34" charset="0"/>
                <a:cs typeface="Times New Roman" panose="02020603050405020304" pitchFamily="18" charset="0"/>
              </a:rPr>
              <a:t> nella </a:t>
            </a:r>
            <a:r>
              <a:rPr lang="en-US" sz="1100">
                <a:effectLst/>
                <a:latin typeface="Calibri" panose="020F0502020204030204" pitchFamily="34" charset="0"/>
                <a:ea typeface="Calibri" panose="020F0502020204030204" pitchFamily="34" charset="0"/>
                <a:cs typeface="Times New Roman" panose="02020603050405020304" pitchFamily="18" charset="0"/>
              </a:rPr>
              <a:t>‘Descrizione dell'azione’.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Cliccare su 'Modifica' per aprire il modulo modificabile, e assicurarsi poi di cliccare su 'Salva e ritorna' al completamento delle modifiche (vedi le schermate della prossima diapositiva).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p:cNvGrpSpPr/>
          <p:nvPr/>
        </p:nvGrpSpPr>
        <p:grpSpPr>
          <a:xfrm>
            <a:off x="376382" y="1685664"/>
            <a:ext cx="6984999" cy="4825969"/>
            <a:chOff x="376382" y="1621012"/>
            <a:chExt cx="6984999" cy="4825969"/>
          </a:xfrm>
        </p:grpSpPr>
        <p:pic>
          <p:nvPicPr>
            <p:cNvPr id="5" name="Picture 4"/>
            <p:cNvPicPr/>
            <p:nvPr/>
          </p:nvPicPr>
          <p:blipFill>
            <a:blip r:embed="rId1"/>
            <a:stretch>
              <a:fillRect/>
            </a:stretch>
          </p:blipFill>
          <p:spPr>
            <a:xfrm>
              <a:off x="376382" y="1621012"/>
              <a:ext cx="6984999" cy="4825969"/>
            </a:xfrm>
            <a:prstGeom prst="rect">
              <a:avLst/>
            </a:prstGeom>
          </p:spPr>
        </p:pic>
        <p:sp>
          <p:nvSpPr>
            <p:cNvPr id="7" name="Rectangle 6"/>
            <p:cNvSpPr/>
            <p:nvPr/>
          </p:nvSpPr>
          <p:spPr>
            <a:xfrm>
              <a:off x="425415" y="3549684"/>
              <a:ext cx="710651" cy="136176"/>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9" name="Rectangle 8"/>
            <p:cNvSpPr/>
            <p:nvPr/>
          </p:nvSpPr>
          <p:spPr>
            <a:xfrm>
              <a:off x="6908799" y="4955151"/>
              <a:ext cx="286327" cy="171031"/>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grpSp>
      <p:sp>
        <p:nvSpPr>
          <p:cNvPr id="10" name="Rectangle 9"/>
          <p:cNvSpPr/>
          <p:nvPr/>
        </p:nvSpPr>
        <p:spPr>
          <a:xfrm>
            <a:off x="2037160" y="2695318"/>
            <a:ext cx="5157966" cy="361918"/>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cxnSp>
        <p:nvCxnSpPr>
          <p:cNvPr id="11" name="Straight Arrow Connector 10"/>
          <p:cNvCxnSpPr>
            <a:stCxn id="8" idx="1"/>
            <a:endCxn id="9" idx="3"/>
          </p:cNvCxnSpPr>
          <p:nvPr/>
        </p:nvCxnSpPr>
        <p:spPr>
          <a:xfrm flipH="1">
            <a:off x="7195417" y="3981509"/>
            <a:ext cx="546735" cy="1123950"/>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Procedure 8D solo per la fase D0</a:t>
            </a:r>
            <a:endParaRPr lang="en-US"/>
          </a:p>
        </p:txBody>
      </p:sp>
      <p:sp>
        <p:nvSpPr>
          <p:cNvPr id="5" name="Content Placeholder 4"/>
          <p:cNvSpPr>
            <a:spLocks noGrp="1"/>
          </p:cNvSpPr>
          <p:nvPr>
            <p:ph idx="1"/>
          </p:nvPr>
        </p:nvSpPr>
        <p:spPr>
          <a:xfrm>
            <a:off x="457200" y="872734"/>
            <a:ext cx="2526145" cy="571500"/>
          </a:xfrm>
        </p:spPr>
        <p:txBody>
          <a:bodyPr/>
          <a:lstStyle/>
          <a:p>
            <a:r>
              <a:rPr lang="en-US"/>
              <a:t>Aggiungere una descrizione all'azione</a:t>
            </a:r>
            <a:endParaRPr lang="en-US"/>
          </a:p>
        </p:txBody>
      </p:sp>
      <p:pic>
        <p:nvPicPr>
          <p:cNvPr id="6" name="Picture 5"/>
          <p:cNvPicPr/>
          <p:nvPr/>
        </p:nvPicPr>
        <p:blipFill>
          <a:blip r:embed="rId1"/>
          <a:stretch>
            <a:fillRect/>
          </a:stretch>
        </p:blipFill>
        <p:spPr>
          <a:xfrm>
            <a:off x="457200" y="1612092"/>
            <a:ext cx="5429885" cy="4151513"/>
          </a:xfrm>
          <a:prstGeom prst="rect">
            <a:avLst/>
          </a:prstGeom>
        </p:spPr>
      </p:pic>
      <p:sp>
        <p:nvSpPr>
          <p:cNvPr id="7" name="Text Box 2"/>
          <p:cNvSpPr txBox="1">
            <a:spLocks noChangeArrowheads="1"/>
          </p:cNvSpPr>
          <p:nvPr/>
        </p:nvSpPr>
        <p:spPr bwMode="auto">
          <a:xfrm>
            <a:off x="6017260" y="2717165"/>
            <a:ext cx="2540000" cy="1044575"/>
          </a:xfrm>
          <a:prstGeom prst="rect">
            <a:avLst/>
          </a:prstGeom>
          <a:solidFill>
            <a:srgbClr val="FFFFFF"/>
          </a:solidFill>
          <a:ln w="9525">
            <a:solidFill>
              <a:srgbClr val="000000"/>
            </a:solidFill>
            <a:miter lim="800000"/>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Inserire il testo nelle apposite caselle.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Fare clic su ‘Salva e ritorna’ al termine dell'operazione.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Arrow Connector 7"/>
          <p:cNvCxnSpPr>
            <a:stCxn id="7" idx="1"/>
          </p:cNvCxnSpPr>
          <p:nvPr/>
        </p:nvCxnSpPr>
        <p:spPr>
          <a:xfrm flipH="1">
            <a:off x="4572000" y="3239658"/>
            <a:ext cx="1444943" cy="0"/>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563961" y="5144654"/>
            <a:ext cx="793784" cy="224038"/>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11" name="Text Box 2"/>
          <p:cNvSpPr txBox="1">
            <a:spLocks noChangeArrowheads="1"/>
          </p:cNvSpPr>
          <p:nvPr/>
        </p:nvSpPr>
        <p:spPr bwMode="auto">
          <a:xfrm>
            <a:off x="457200" y="5763895"/>
            <a:ext cx="7447915" cy="475615"/>
          </a:xfrm>
          <a:prstGeom prst="rect">
            <a:avLst/>
          </a:prstGeom>
          <a:solidFill>
            <a:srgbClr val="FFFFFF"/>
          </a:solidFill>
          <a:ln w="9525">
            <a:solidFill>
              <a:srgbClr val="000000"/>
            </a:solidFill>
            <a:miter lim="800000"/>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Nota: questo formato ('Modifica' - 'Salva e ritorna') sarà uguale o simile in tutti gli aggiornamenti di PRISM 8D.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149600" y="681677"/>
            <a:ext cx="5890495" cy="953135"/>
          </a:xfrm>
          <a:prstGeom prst="rect">
            <a:avLst/>
          </a:prstGeom>
        </p:spPr>
        <p:txBody>
          <a:bodyPr wrap="square">
            <a:spAutoFit/>
          </a:bodyPr>
          <a:lstStyle/>
          <a:p>
            <a:r>
              <a:rPr lang="en-US" sz="1400">
                <a:solidFill>
                  <a:schemeClr val="bg2"/>
                </a:solidFill>
                <a:latin typeface="+mj-lt"/>
                <a:ea typeface="+mj-ea"/>
                <a:cs typeface="+mj-cs"/>
              </a:rPr>
              <a:t>Promemoria:</a:t>
            </a:r>
            <a:endParaRPr lang="en-US" sz="1400">
              <a:solidFill>
                <a:schemeClr val="bg2"/>
              </a:solidFill>
              <a:latin typeface="+mj-lt"/>
              <a:ea typeface="+mj-ea"/>
              <a:cs typeface="+mj-cs"/>
            </a:endParaRPr>
          </a:p>
          <a:p>
            <a:r>
              <a:rPr lang="en-US" sz="1400"/>
              <a:t>I fornitori sono responsabili del contenimento delle scorte in magazzino e in SOMI e di garantire che non vengano rilevati ulteriori difetti da parte di Allegion.  </a:t>
            </a:r>
            <a:endParaRPr lang="en-US"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Procedure 8D solo per la fase D0</a:t>
            </a:r>
            <a:endParaRPr lang="en-US"/>
          </a:p>
        </p:txBody>
      </p:sp>
      <p:sp>
        <p:nvSpPr>
          <p:cNvPr id="5" name="Content Placeholder 4"/>
          <p:cNvSpPr>
            <a:spLocks noGrp="1"/>
          </p:cNvSpPr>
          <p:nvPr>
            <p:ph idx="1"/>
          </p:nvPr>
        </p:nvSpPr>
        <p:spPr>
          <a:xfrm>
            <a:off x="457200" y="872734"/>
            <a:ext cx="2526145" cy="351027"/>
          </a:xfrm>
        </p:spPr>
        <p:txBody>
          <a:bodyPr/>
          <a:lstStyle/>
          <a:p>
            <a:r>
              <a:rPr lang="en-US"/>
              <a:t>Aggiungere allegati</a:t>
            </a:r>
            <a:endParaRPr lang="en-US"/>
          </a:p>
        </p:txBody>
      </p:sp>
      <p:sp>
        <p:nvSpPr>
          <p:cNvPr id="7" name="Text Box 2"/>
          <p:cNvSpPr txBox="1">
            <a:spLocks noChangeArrowheads="1"/>
          </p:cNvSpPr>
          <p:nvPr/>
        </p:nvSpPr>
        <p:spPr bwMode="auto">
          <a:xfrm>
            <a:off x="6213259" y="2183268"/>
            <a:ext cx="2184400" cy="1626436"/>
          </a:xfrm>
          <a:prstGeom prst="rect">
            <a:avLst/>
          </a:prstGeom>
          <a:solidFill>
            <a:srgbClr val="FFFFFF"/>
          </a:solidFill>
          <a:ln w="9525">
            <a:solidFill>
              <a:srgbClr val="000000"/>
            </a:solidFill>
            <a:miter lim="800000"/>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Fare clic su 'Modifica' per aprire la schermata Allegati come mostrato di seguito.  </a:t>
            </a:r>
            <a:r>
              <a:rPr lang="en-US" sz="1100">
                <a:latin typeface="Calibri" panose="020F0502020204030204" pitchFamily="34" charset="0"/>
                <a:ea typeface="Calibri" panose="020F0502020204030204" pitchFamily="34" charset="0"/>
                <a:cs typeface="Times New Roman" panose="02020603050405020304" pitchFamily="18" charset="0"/>
              </a:rPr>
              <a:t>Sono accettati tutti i tipi di formato.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Fare clic su ‘Salva e ritorna’ una volta che tutti gli allegati sono stati caricati.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1" name="Group 10"/>
          <p:cNvGrpSpPr/>
          <p:nvPr/>
        </p:nvGrpSpPr>
        <p:grpSpPr>
          <a:xfrm>
            <a:off x="166687" y="1278773"/>
            <a:ext cx="5585253" cy="3024769"/>
            <a:chOff x="166688" y="1278774"/>
            <a:chExt cx="4931785" cy="2406535"/>
          </a:xfrm>
        </p:grpSpPr>
        <p:pic>
          <p:nvPicPr>
            <p:cNvPr id="4" name="Picture 3"/>
            <p:cNvPicPr>
              <a:picLocks noChangeAspect="1"/>
            </p:cNvPicPr>
            <p:nvPr/>
          </p:nvPicPr>
          <p:blipFill rotWithShape="1">
            <a:blip r:embed="rId1"/>
            <a:srcRect b="28240"/>
            <a:stretch>
              <a:fillRect/>
            </a:stretch>
          </p:blipFill>
          <p:spPr>
            <a:xfrm>
              <a:off x="166688" y="1278774"/>
              <a:ext cx="4931785" cy="2406535"/>
            </a:xfrm>
            <a:prstGeom prst="rect">
              <a:avLst/>
            </a:prstGeom>
            <a:ln>
              <a:solidFill>
                <a:schemeClr val="tx1"/>
              </a:solidFill>
            </a:ln>
          </p:spPr>
        </p:pic>
        <p:sp>
          <p:nvSpPr>
            <p:cNvPr id="8" name="Rectangle 7"/>
            <p:cNvSpPr/>
            <p:nvPr/>
          </p:nvSpPr>
          <p:spPr>
            <a:xfrm>
              <a:off x="4849091" y="2520554"/>
              <a:ext cx="249382" cy="249698"/>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grpSp>
      <p:grpSp>
        <p:nvGrpSpPr>
          <p:cNvPr id="12" name="Group 11"/>
          <p:cNvGrpSpPr/>
          <p:nvPr/>
        </p:nvGrpSpPr>
        <p:grpSpPr>
          <a:xfrm>
            <a:off x="3445165" y="4303542"/>
            <a:ext cx="5536188" cy="2407885"/>
            <a:chOff x="3796145" y="4687401"/>
            <a:chExt cx="5185207" cy="2024026"/>
          </a:xfrm>
        </p:grpSpPr>
        <p:pic>
          <p:nvPicPr>
            <p:cNvPr id="3" name="Picture 2"/>
            <p:cNvPicPr>
              <a:picLocks noChangeAspect="1"/>
            </p:cNvPicPr>
            <p:nvPr/>
          </p:nvPicPr>
          <p:blipFill>
            <a:blip r:embed="rId2"/>
            <a:stretch>
              <a:fillRect/>
            </a:stretch>
          </p:blipFill>
          <p:spPr>
            <a:xfrm>
              <a:off x="3796145" y="4687401"/>
              <a:ext cx="5185207" cy="2024026"/>
            </a:xfrm>
            <a:prstGeom prst="rect">
              <a:avLst/>
            </a:prstGeom>
          </p:spPr>
        </p:pic>
        <p:sp>
          <p:nvSpPr>
            <p:cNvPr id="9" name="Rectangle 8"/>
            <p:cNvSpPr/>
            <p:nvPr/>
          </p:nvSpPr>
          <p:spPr>
            <a:xfrm>
              <a:off x="4027056" y="6428508"/>
              <a:ext cx="692719" cy="216825"/>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grpSp>
      <p:sp>
        <p:nvSpPr>
          <p:cNvPr id="10" name="Rectangle 9"/>
          <p:cNvSpPr/>
          <p:nvPr/>
        </p:nvSpPr>
        <p:spPr>
          <a:xfrm>
            <a:off x="3157855" y="641037"/>
            <a:ext cx="5890495" cy="706755"/>
          </a:xfrm>
          <a:prstGeom prst="rect">
            <a:avLst/>
          </a:prstGeom>
        </p:spPr>
        <p:txBody>
          <a:bodyPr wrap="square">
            <a:spAutoFit/>
          </a:bodyPr>
          <a:lstStyle/>
          <a:p>
            <a:r>
              <a:rPr lang="en-US" sz="1200">
                <a:solidFill>
                  <a:schemeClr val="bg2"/>
                </a:solidFill>
                <a:latin typeface="+mj-lt"/>
                <a:ea typeface="+mj-ea"/>
                <a:cs typeface="+mj-cs"/>
              </a:rPr>
              <a:t>Promemoria:</a:t>
            </a:r>
            <a:endParaRPr lang="en-US" sz="1200">
              <a:solidFill>
                <a:schemeClr val="bg2"/>
              </a:solidFill>
              <a:latin typeface="+mj-lt"/>
              <a:ea typeface="+mj-ea"/>
              <a:cs typeface="+mj-cs"/>
            </a:endParaRPr>
          </a:p>
          <a:p>
            <a:r>
              <a:rPr lang="en-US" sz="1200"/>
              <a:t>I fornitori sono responsabili del contenimento delle scorte in magazzino e in SOMI e di garantire che non vengano rilevati ulteriori difetti da parte di Allegion. </a:t>
            </a:r>
            <a:r>
              <a:rPr lang="en-US" sz="1600"/>
              <a:t> </a:t>
            </a:r>
            <a:endParaRPr lang="en-US" sz="1600"/>
          </a:p>
        </p:txBody>
      </p:sp>
      <p:cxnSp>
        <p:nvCxnSpPr>
          <p:cNvPr id="13" name="Straight Arrow Connector 12"/>
          <p:cNvCxnSpPr>
            <a:stCxn id="7" idx="1"/>
            <a:endCxn id="8" idx="3"/>
          </p:cNvCxnSpPr>
          <p:nvPr/>
        </p:nvCxnSpPr>
        <p:spPr>
          <a:xfrm flipH="1">
            <a:off x="5751940" y="2996486"/>
            <a:ext cx="461319" cy="1"/>
          </a:xfrm>
          <a:prstGeom prst="straightConnector1">
            <a:avLst/>
          </a:prstGeom>
          <a:ln w="38100">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66686" y="3351874"/>
            <a:ext cx="1329605" cy="204125"/>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spTree>
  </p:cSld>
  <p:clrMapOvr>
    <a:masterClrMapping/>
  </p:clrMapOvr>
</p:sld>
</file>

<file path=ppt/theme/theme1.xml><?xml version="1.0" encoding="utf-8"?>
<a:theme xmlns:a="http://schemas.openxmlformats.org/drawingml/2006/main" name="ALLE_PPT_Template_expanded_vMay21">
  <a:themeElements>
    <a:clrScheme name="Allegion">
      <a:dk1>
        <a:srgbClr val="000000"/>
      </a:dk1>
      <a:lt1>
        <a:sysClr val="window" lastClr="FFFFFF"/>
      </a:lt1>
      <a:dk2>
        <a:srgbClr val="C05131"/>
      </a:dk2>
      <a:lt2>
        <a:srgbClr val="FF671F"/>
      </a:lt2>
      <a:accent1>
        <a:srgbClr val="007681"/>
      </a:accent1>
      <a:accent2>
        <a:srgbClr val="DC582A"/>
      </a:accent2>
      <a:accent3>
        <a:srgbClr val="509E2F"/>
      </a:accent3>
      <a:accent4>
        <a:srgbClr val="7E5475"/>
      </a:accent4>
      <a:accent5>
        <a:srgbClr val="0076A5"/>
      </a:accent5>
      <a:accent6>
        <a:srgbClr val="FFB500"/>
      </a:accent6>
      <a:hlink>
        <a:srgbClr val="0076A5"/>
      </a:hlink>
      <a:folHlink>
        <a:srgbClr val="7E547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86700"/>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7972</Words>
  <Application>WPS Presentation</Application>
  <PresentationFormat>On-screen Show (4:3)</PresentationFormat>
  <Paragraphs>209</Paragraphs>
  <Slides>25</Slides>
  <Notes>10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Arial</vt:lpstr>
      <vt:lpstr>SimSun</vt:lpstr>
      <vt:lpstr>Wingdings</vt:lpstr>
      <vt:lpstr>Lucida Grande</vt:lpstr>
      <vt:lpstr>Arial</vt:lpstr>
      <vt:lpstr>Calibri</vt:lpstr>
      <vt:lpstr>Times New Roman</vt:lpstr>
      <vt:lpstr>Microsoft YaHei</vt:lpstr>
      <vt:lpstr>Arial Unicode MS</vt:lpstr>
      <vt:lpstr>ALLE_PPT_Template_expanded_vMay21</vt:lpstr>
      <vt:lpstr>Istruzioni per i fornitori di Allegion per il completamento della procedura 8D in PRISM</vt:lpstr>
      <vt:lpstr>Istruzioni generali per il fornitore per operare con il sistema PRISM 8D di Allegion </vt:lpstr>
      <vt:lpstr>Cos'è PRISM?</vt:lpstr>
      <vt:lpstr>Come si accede a PRISM? </vt:lpstr>
      <vt:lpstr>Come si accede a PRISM? </vt:lpstr>
      <vt:lpstr>Come si accede a PRISM? </vt:lpstr>
      <vt:lpstr>Procedure 8D solo per la fase D0 </vt:lpstr>
      <vt:lpstr>Procedure 8D solo per la fase D0</vt:lpstr>
      <vt:lpstr>Procedure 8D solo per la fase D0</vt:lpstr>
      <vt:lpstr>Procedure 8D complete </vt:lpstr>
      <vt:lpstr>Procedure 8D complete</vt:lpstr>
      <vt:lpstr>Procedure 8D complete</vt:lpstr>
      <vt:lpstr>Procedure 8D complete</vt:lpstr>
      <vt:lpstr>Procedure 8D complete</vt:lpstr>
      <vt:lpstr>Procedure 8D complete</vt:lpstr>
      <vt:lpstr>Procedure 8D complete</vt:lpstr>
      <vt:lpstr>Procedure 8D complete</vt:lpstr>
      <vt:lpstr>Procedure 8D complete</vt:lpstr>
      <vt:lpstr>Procedure 8D complete</vt:lpstr>
      <vt:lpstr>Procedure 8D complete</vt:lpstr>
      <vt:lpstr>Procedure 8D complete </vt:lpstr>
      <vt:lpstr>Procedure 8D complete</vt:lpstr>
      <vt:lpstr>Risorse – Guide utente sul portale dei fornitori</vt:lpstr>
      <vt:lpstr>Attuali amministratori di Allegion PRISM  Mike Bellis   (317) 703-5412  michael.bellis@allegion.com  Molly Krich  (805) 915-9959   molly.krich@allegion.com  </vt:lpstr>
      <vt:lpstr>Rev 2 – 9/17/2019 convertito da .pdf con schermate aggiornate   Rec 3 – 1/14/2020 contatti amministratore ALLE aggiornati informazioni aggiornate sul portale dei fornitori </vt:lpstr>
    </vt:vector>
  </TitlesOfParts>
  <Company>Ingersoll Rand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PowerPoint_Template</dc:title>
  <dc:creator>Stewart, Doshia</dc:creator>
  <cp:lastModifiedBy>Francesca Maggi</cp:lastModifiedBy>
  <cp:revision>81</cp:revision>
  <cp:lastPrinted>2014-05-21T12:24:00Z</cp:lastPrinted>
  <dcterms:created xsi:type="dcterms:W3CDTF">2014-05-23T12:33:00Z</dcterms:created>
  <dcterms:modified xsi:type="dcterms:W3CDTF">2020-06-11T17:35:10Z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0x010100C5CFDD790335684197C2222D5CD37284</vt:lpwstr>
  </property>
  <property fmtid="{D5CDD505-2E9C-101B-9397-08002B2CF9AE}" pid="3" name="KSOProductBuildVer">
    <vt:lpwstr>2057-11.2.0.9396</vt:lpwstr>
  </property>
</Properties>
</file>